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80" d="100"/>
          <a:sy n="80" d="100"/>
        </p:scale>
        <p:origin x="-1716" y="-7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CAC0A-8B5F-4F58-B600-21EBB2D1A496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3940F-0F86-4422-AA74-A6AAA173E0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77127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CAC0A-8B5F-4F58-B600-21EBB2D1A496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3940F-0F86-4422-AA74-A6AAA173E0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15509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CAC0A-8B5F-4F58-B600-21EBB2D1A496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3940F-0F86-4422-AA74-A6AAA173E0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22022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CAC0A-8B5F-4F58-B600-21EBB2D1A496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3940F-0F86-4422-AA74-A6AAA173E0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75683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CAC0A-8B5F-4F58-B600-21EBB2D1A496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3940F-0F86-4422-AA74-A6AAA173E0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04949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CAC0A-8B5F-4F58-B600-21EBB2D1A496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3940F-0F86-4422-AA74-A6AAA173E0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31171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CAC0A-8B5F-4F58-B600-21EBB2D1A496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3940F-0F86-4422-AA74-A6AAA173E0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20546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CAC0A-8B5F-4F58-B600-21EBB2D1A496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3940F-0F86-4422-AA74-A6AAA173E0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33099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3940F-0F86-4422-AA74-A6AAA173E0B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CAC0A-8B5F-4F58-B600-21EBB2D1A496}" type="datetimeFigureOut">
              <a:rPr lang="ru-RU" smtClean="0"/>
              <a:pPr/>
              <a:t>14.09.2026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1297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CAC0A-8B5F-4F58-B600-21EBB2D1A496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3940F-0F86-4422-AA74-A6AAA173E0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44463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CAC0A-8B5F-4F58-B600-21EBB2D1A496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3940F-0F86-4422-AA74-A6AAA173E0B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4296245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CAC0A-8B5F-4F58-B600-21EBB2D1A496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3940F-0F86-4422-AA74-A6AAA173E0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751725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CAC0A-8B5F-4F58-B600-21EBB2D1A496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3940F-0F86-4422-AA74-A6AAA173E0B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13883165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CAC0A-8B5F-4F58-B600-21EBB2D1A496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3940F-0F86-4422-AA74-A6AAA173E0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854448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CAC0A-8B5F-4F58-B600-21EBB2D1A496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3940F-0F86-4422-AA74-A6AAA173E0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615019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CAC0A-8B5F-4F58-B600-21EBB2D1A496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3940F-0F86-4422-AA74-A6AAA173E0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39768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5CAC0A-8B5F-4F58-B600-21EBB2D1A496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E83940F-0F86-4422-AA74-A6AAA173E0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69046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  <p:sldLayoutId id="2147483795" r:id="rId12"/>
    <p:sldLayoutId id="2147483796" r:id="rId13"/>
    <p:sldLayoutId id="2147483797" r:id="rId14"/>
    <p:sldLayoutId id="2147483798" r:id="rId15"/>
    <p:sldLayoutId id="214748379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676049"/>
            <a:ext cx="9144000" cy="1185408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«Эффективная </a:t>
            </a:r>
            <a:r>
              <a:rPr lang="ru-RU" sz="3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школа»</a:t>
            </a:r>
            <a:br>
              <a:rPr lang="ru-RU" sz="3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дошкольное отделение </a:t>
            </a:r>
            <a:r>
              <a:rPr lang="ru-RU" sz="3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«Жар-птица»</a:t>
            </a:r>
            <a:endParaRPr lang="ru-RU" sz="3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2840038"/>
            <a:ext cx="9144000" cy="1655762"/>
          </a:xfrm>
        </p:spPr>
        <p:txBody>
          <a:bodyPr>
            <a:normAutofit/>
          </a:bodyPr>
          <a:lstStyle/>
          <a:p>
            <a:pPr algn="ctr"/>
            <a:r>
              <a:rPr lang="ru-RU" sz="32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«Виртуальные экскурсии в работе с детьми старшего дошкольного </a:t>
            </a:r>
            <a:r>
              <a:rPr lang="ru-RU" sz="32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возраста»</a:t>
            </a:r>
            <a:endParaRPr lang="ru-RU" sz="32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7630886" y="4376057"/>
            <a:ext cx="3809998" cy="9361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Воспитатель: </a:t>
            </a:r>
            <a:r>
              <a:rPr lang="ru-RU" sz="2000" dirty="0" err="1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Ложенская</a:t>
            </a:r>
            <a:r>
              <a:rPr lang="ru-RU" sz="20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Елизавета Александровна</a:t>
            </a:r>
            <a:endParaRPr lang="ru-RU" sz="20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4060371" y="6074228"/>
            <a:ext cx="3809998" cy="57694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Серпухов, 2026 г.</a:t>
            </a:r>
            <a:endParaRPr lang="ru-RU" sz="16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30395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68829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и задачи виртуальных экскурсий</a:t>
            </a:r>
            <a:endParaRPr lang="ru-RU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543793"/>
            <a:ext cx="8846676" cy="4704608"/>
          </a:xfrm>
        </p:spPr>
        <p:txBody>
          <a:bodyPr>
            <a:normAutofit fontScale="85000" lnSpcReduction="10000"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Основная цель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расширение представлений дошкольников об окружающем мире, развитие познавательного интереса и любознательности, создание эмоционально насыщенной и наглядной образовательной среды.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400" b="1" dirty="0" smtClean="0"/>
              <a:t>Задачи: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расширение кругозора детей;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формирование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навыков наблюдения, сравнения и простейшего анализа;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развитие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внимания, памяти, воображения;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знакомство с культурой, историей и природой родного края;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знакомство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объектами, которые невозможно посетить непосредственно.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/>
          <a:srcRect l="24857" t="23048" r="26856"/>
          <a:stretch/>
        </p:blipFill>
        <p:spPr>
          <a:xfrm>
            <a:off x="9274002" y="3745242"/>
            <a:ext cx="2258160" cy="26991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45760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10627976" cy="1320800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виртуальные экскурсии можно проводить</a:t>
            </a:r>
            <a:r>
              <a:rPr lang="ru-RU" b="1" dirty="0">
                <a:solidFill>
                  <a:srgbClr val="222222"/>
                </a:solidFill>
                <a:latin typeface="Arial" panose="020B0604020202020204" pitchFamily="34" charset="0"/>
              </a:rPr>
              <a:t/>
            </a:r>
            <a:br>
              <a:rPr lang="ru-RU" b="1" dirty="0">
                <a:solidFill>
                  <a:srgbClr val="222222"/>
                </a:solidFill>
                <a:latin typeface="Arial" panose="020B0604020202020204" pitchFamily="34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Природоведческие 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лесам и заповедникам;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зоопарки и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океанариумы;</a:t>
            </a:r>
            <a:endParaRPr lang="ru-RU" sz="2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по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морям и океанам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88079" y="3326365"/>
            <a:ext cx="3118759" cy="311875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/>
          <a:srcRect t="15556" r="17266" b="3016"/>
          <a:stretch/>
        </p:blipFill>
        <p:spPr>
          <a:xfrm>
            <a:off x="8577882" y="1376878"/>
            <a:ext cx="2650289" cy="463729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37810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700645"/>
            <a:ext cx="8596668" cy="5340718"/>
          </a:xfrm>
        </p:spPr>
        <p:txBody>
          <a:bodyPr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Культурно-исторические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Экскурсии по родному городу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90759" y="1586016"/>
            <a:ext cx="5351936" cy="267722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9366" y="3503220"/>
            <a:ext cx="5650507" cy="256590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67420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021279"/>
            <a:ext cx="8596668" cy="5020084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Про</a:t>
            </a:r>
            <a:r>
              <a:rPr lang="ru-RU" sz="2400" dirty="0" smtClean="0">
                <a:solidFill>
                  <a:schemeClr val="bg2">
                    <a:lumMod val="10000"/>
                  </a:schemeClr>
                </a:solidFill>
              </a:rPr>
              <a:t>фориентационные 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Виртуальная экскурсия позволяет показать детям работу взрослых:</a:t>
            </a:r>
            <a:endParaRPr lang="ru-RU" sz="2400" dirty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пожарных;</a:t>
            </a:r>
            <a:endParaRPr lang="ru-RU" sz="2400" dirty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врачей;</a:t>
            </a:r>
            <a:endParaRPr lang="ru-RU" sz="2400" dirty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полицейских;</a:t>
            </a:r>
            <a:endParaRPr lang="ru-RU" sz="2400" dirty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пекарей;</a:t>
            </a:r>
            <a:endParaRPr lang="ru-RU" sz="2400" dirty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50130" y="3921808"/>
            <a:ext cx="2554184" cy="25191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283535" y="3562598"/>
            <a:ext cx="2631374" cy="263137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01196" y="2201266"/>
            <a:ext cx="1851561" cy="251343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38450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9677949" cy="1320800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организовать виртуальную экскурсию</a:t>
            </a:r>
            <a:r>
              <a:rPr lang="ru-RU" b="1" dirty="0">
                <a:solidFill>
                  <a:srgbClr val="222222"/>
                </a:solidFill>
                <a:latin typeface="Arial" panose="020B0604020202020204" pitchFamily="34" charset="0"/>
              </a:rPr>
              <a:t/>
            </a:r>
            <a:br>
              <a:rPr lang="ru-RU" b="1" dirty="0">
                <a:solidFill>
                  <a:srgbClr val="222222"/>
                </a:solidFill>
                <a:latin typeface="Arial" panose="020B0604020202020204" pitchFamily="34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1409" y="1545391"/>
            <a:ext cx="9306362" cy="493853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ru-RU" sz="24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r>
              <a:rPr lang="ru-RU" sz="2400" b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Подготовительный этап.</a:t>
            </a:r>
            <a:endParaRPr lang="ru-RU" sz="2400" dirty="0">
              <a:solidFill>
                <a:srgbClr val="2222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темы, цели </a:t>
            </a:r>
            <a:r>
              <a:rPr lang="ru-RU" sz="24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</a:t>
            </a:r>
            <a:r>
              <a:rPr lang="ru-RU" sz="24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экскурсии, подбирает подходящие материалы. </a:t>
            </a:r>
            <a:endParaRPr lang="ru-RU" sz="2400" dirty="0" smtClean="0">
              <a:solidFill>
                <a:srgbClr val="2222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b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Основной этап.</a:t>
            </a:r>
            <a:endParaRPr lang="ru-RU" sz="2400" dirty="0">
              <a:solidFill>
                <a:srgbClr val="2222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 рассматривают фотографии, видео или виртуальные панорамы. Педагог не просто демонстрирует материал, а постоянно включает детей в активное наблюдение.</a:t>
            </a:r>
          </a:p>
          <a:p>
            <a:r>
              <a:rPr lang="ru-RU" sz="2400" b="1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400" b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Практический </a:t>
            </a:r>
            <a:r>
              <a:rPr lang="ru-RU" sz="2400" b="1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этап.</a:t>
            </a:r>
            <a:endParaRPr lang="ru-RU" sz="2400" dirty="0" smtClean="0">
              <a:solidFill>
                <a:srgbClr val="2222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экскурсии важно закрепить полученные знания. </a:t>
            </a:r>
          </a:p>
          <a:p>
            <a:r>
              <a:rPr lang="ru-RU" sz="2400" b="1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400" b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Рефлексия.</a:t>
            </a:r>
            <a:endParaRPr lang="ru-RU" sz="2400" dirty="0">
              <a:solidFill>
                <a:srgbClr val="2222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конце педагог вместе с детьми обсуждает </a:t>
            </a:r>
            <a:r>
              <a:rPr lang="ru-RU" sz="24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путешествие</a:t>
            </a:r>
            <a:endParaRPr lang="ru-RU" sz="2400" dirty="0">
              <a:solidFill>
                <a:srgbClr val="2222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876923" y="3985882"/>
            <a:ext cx="2010276" cy="276701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89721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виртуальных экскурсий</a:t>
            </a:r>
            <a:br>
              <a:rPr lang="ru-RU" b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1732547"/>
            <a:ext cx="9476069" cy="4620752"/>
          </a:xfrm>
        </p:spPr>
        <p:txBody>
          <a:bodyPr>
            <a:norm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повышает интерес детей к образовательной деятельности;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делает материал более наглядным;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позволяет совершать путешествия в разные города и страны;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помогает знакомить детей с музеями, природными объектами и производствами;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способствует развитию речи и познавательных способностей;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позволяет сочетать цифровые технологии с игровой и исследовательской деятельностью.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567006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3610" y="312716"/>
            <a:ext cx="8596668" cy="13208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  <a:endParaRPr lang="ru-RU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6895" y="1436913"/>
            <a:ext cx="10272154" cy="5023263"/>
          </a:xfrm>
        </p:spPr>
        <p:txBody>
          <a:bodyPr/>
          <a:lstStyle/>
          <a:p>
            <a:pPr algn="ctr"/>
            <a:r>
              <a:rPr lang="ru-RU" sz="24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Виртуальная экскурсия является эффективным инструментом современного дошкольного образования. При грамотном использовании она помогает сделать образовательный процесс более интересным, наглядным и эмоциональным, расширяет возможности педагога и позволяет детям получать впечатления от объектов, недоступных для непосредственного посещения.</a:t>
            </a:r>
          </a:p>
          <a:p>
            <a:pPr algn="ctr"/>
            <a:r>
              <a:rPr lang="ru-RU" sz="24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Главное условие эффективности — виртуальная экскурсия должна быть не просто просмотром изображений или видео, а </a:t>
            </a:r>
            <a:r>
              <a:rPr lang="ru-RU" sz="2400" b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активной познавательной деятельностью ребёнка</a:t>
            </a:r>
            <a:r>
              <a:rPr lang="ru-RU" sz="24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включающей наблюдение, вопросы, обсуждение, игру и последующее практическое творчество.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973928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/>
          <a:srcRect l="1111" t="2330" r="1334" b="1700"/>
          <a:stretch/>
        </p:blipFill>
        <p:spPr>
          <a:xfrm>
            <a:off x="2646948" y="457200"/>
            <a:ext cx="6160168" cy="611204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918560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45</TotalTime>
  <Words>320</Words>
  <Application>Microsoft Office PowerPoint</Application>
  <PresentationFormat>Произвольный</PresentationFormat>
  <Paragraphs>45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Грань</vt:lpstr>
      <vt:lpstr>МБОУ «Эффективная школа» дошкольное отделение  «Жар-птица»</vt:lpstr>
      <vt:lpstr>Цель и задачи виртуальных экскурсий</vt:lpstr>
      <vt:lpstr>Какие виртуальные экскурсии можно проводить </vt:lpstr>
      <vt:lpstr>Слайд 4</vt:lpstr>
      <vt:lpstr>Слайд 5</vt:lpstr>
      <vt:lpstr>Как организовать виртуальную экскурсию </vt:lpstr>
      <vt:lpstr>Преимущества виртуальных экскурсий </vt:lpstr>
      <vt:lpstr>Выводы</vt:lpstr>
      <vt:lpstr>Слайд 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МБОУ «Эффективная школа», д/с «Жар-птица»</dc:title>
  <dc:creator>Теона</dc:creator>
  <cp:lastModifiedBy>Рябинка</cp:lastModifiedBy>
  <cp:revision>8</cp:revision>
  <dcterms:created xsi:type="dcterms:W3CDTF">2026-09-13T15:18:43Z</dcterms:created>
  <dcterms:modified xsi:type="dcterms:W3CDTF">2026-09-14T09:02:40Z</dcterms:modified>
</cp:coreProperties>
</file>