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3" r:id="rId4"/>
    <p:sldId id="264" r:id="rId5"/>
    <p:sldId id="265" r:id="rId6"/>
    <p:sldId id="258" r:id="rId7"/>
    <p:sldId id="257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B399-6D0A-4CA4-9741-5C87BF22FC29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3D566-3D5A-4F43-9F6E-414ECB3F79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95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3D566-3D5A-4F43-9F6E-414ECB3F797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51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3D566-3D5A-4F43-9F6E-414ECB3F797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326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3D566-3D5A-4F43-9F6E-414ECB3F797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439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3D566-3D5A-4F43-9F6E-414ECB3F797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156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3D566-3D5A-4F43-9F6E-414ECB3F797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67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048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03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6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303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008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1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9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09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7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634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33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7DEB8-8C86-41CB-A350-1E8BD6C9C5A0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04E44-3A61-47D9-BA86-D8E28C479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9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45406" y="1391871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Изменения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демоверсии ОГЭ 2026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 русскому языку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362" y="0"/>
            <a:ext cx="1277272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76B976-89D4-499A-8ACB-258D82E53F55}"/>
              </a:ext>
            </a:extLst>
          </p:cNvPr>
          <p:cNvSpPr txBox="1"/>
          <p:nvPr/>
        </p:nvSpPr>
        <p:spPr>
          <a:xfrm>
            <a:off x="1789044" y="4099633"/>
            <a:ext cx="110930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                           эксперт ЕГЭ ,ОГЭ по русскому языку  </a:t>
            </a: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                 член регионального методического актива</a:t>
            </a: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  учитель  русского языка и литературы высшей категории</a:t>
            </a: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                                МБОУ «Лицей Протвино»</a:t>
            </a:r>
          </a:p>
          <a:p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                             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ЦЕДЕРШТРЕМ  НАТАЛЬЯ ВИКТОРОВНА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BF7494-33A9-4C2B-8F7B-5C32FE8E8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8557" y="481974"/>
            <a:ext cx="2426083" cy="139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33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727" y="2307708"/>
            <a:ext cx="5902474" cy="19072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643" y="0"/>
            <a:ext cx="130422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1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09036" y="17970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тестовой части изменений нет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31" t="14597" r="4000" b="58035"/>
          <a:stretch/>
        </p:blipFill>
        <p:spPr>
          <a:xfrm>
            <a:off x="105878" y="981778"/>
            <a:ext cx="5139890" cy="1940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" t="23158" r="52079" b="49544"/>
          <a:stretch/>
        </p:blipFill>
        <p:spPr>
          <a:xfrm>
            <a:off x="105878" y="2898793"/>
            <a:ext cx="5265019" cy="18721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58246" r="52317" b="13122"/>
          <a:stretch/>
        </p:blipFill>
        <p:spPr>
          <a:xfrm>
            <a:off x="134754" y="4724367"/>
            <a:ext cx="5236143" cy="19635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00" t="22737" r="3763" b="10597"/>
          <a:stretch/>
        </p:blipFill>
        <p:spPr>
          <a:xfrm>
            <a:off x="5573027" y="981778"/>
            <a:ext cx="6618973" cy="567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51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4893" y="36258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тестовой части изменений нет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5" t="12071" r="52159" b="60561"/>
          <a:stretch/>
        </p:blipFill>
        <p:spPr>
          <a:xfrm>
            <a:off x="572362" y="1020277"/>
            <a:ext cx="5505651" cy="2541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t="45474" r="52553" b="14666"/>
          <a:stretch/>
        </p:blipFill>
        <p:spPr>
          <a:xfrm>
            <a:off x="490888" y="3647973"/>
            <a:ext cx="5668600" cy="29164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1" t="13193" r="3132" b="13684"/>
          <a:stretch/>
        </p:blipFill>
        <p:spPr>
          <a:xfrm>
            <a:off x="6420050" y="1140591"/>
            <a:ext cx="5419024" cy="527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32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" t="10034" r="50287" b="7235"/>
          <a:stretch/>
        </p:blipFill>
        <p:spPr>
          <a:xfrm>
            <a:off x="6255045" y="1179093"/>
            <a:ext cx="5324146" cy="561840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" t="11368" r="52316" b="8772"/>
          <a:stretch/>
        </p:blipFill>
        <p:spPr>
          <a:xfrm>
            <a:off x="365759" y="1179094"/>
            <a:ext cx="4783756" cy="54767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42088" y="270128"/>
            <a:ext cx="73548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тестовой части изменений нет</a:t>
            </a:r>
          </a:p>
        </p:txBody>
      </p:sp>
    </p:spTree>
    <p:extLst>
      <p:ext uri="{BB962C8B-B14F-4D97-AF65-F5344CB8AC3E}">
        <p14:creationId xmlns:p14="http://schemas.microsoft.com/office/powerpoint/2010/main" val="1889121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18147" y="40108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Сочинение</a:t>
            </a:r>
          </a:p>
          <a:p>
            <a:pPr marL="0" indent="0" algn="ctr">
              <a:buNone/>
            </a:pP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5" t="11930" r="3368" b="9614"/>
          <a:stretch/>
        </p:blipFill>
        <p:spPr>
          <a:xfrm>
            <a:off x="293571" y="1398839"/>
            <a:ext cx="5419024" cy="53805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5" t="36491" r="51368" b="25052"/>
          <a:stretch/>
        </p:blipFill>
        <p:spPr>
          <a:xfrm>
            <a:off x="5784784" y="2846621"/>
            <a:ext cx="6497053" cy="354209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381550" y="1424540"/>
            <a:ext cx="5515276" cy="123203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Есть изменения в формулировке в задании к сочинению 13.3</a:t>
            </a:r>
          </a:p>
        </p:txBody>
      </p:sp>
    </p:spTree>
    <p:extLst>
      <p:ext uri="{BB962C8B-B14F-4D97-AF65-F5344CB8AC3E}">
        <p14:creationId xmlns:p14="http://schemas.microsoft.com/office/powerpoint/2010/main" val="1066146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9" t="20866" r="2385" b="37769"/>
          <a:stretch/>
        </p:blipFill>
        <p:spPr>
          <a:xfrm>
            <a:off x="5630779" y="622300"/>
            <a:ext cx="6347883" cy="4103705"/>
          </a:xfrm>
        </p:spPr>
      </p:pic>
      <p:pic>
        <p:nvPicPr>
          <p:cNvPr id="4" name="Объект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" t="10138" r="52634" b="40656"/>
          <a:stretch/>
        </p:blipFill>
        <p:spPr>
          <a:xfrm>
            <a:off x="0" y="535672"/>
            <a:ext cx="5630779" cy="37475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7" t="37614" r="17658" b="36140"/>
          <a:stretch/>
        </p:blipFill>
        <p:spPr>
          <a:xfrm>
            <a:off x="25920" y="3816364"/>
            <a:ext cx="5688851" cy="30657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2" t="40280" r="50500" b="41895"/>
          <a:stretch/>
        </p:blipFill>
        <p:spPr>
          <a:xfrm>
            <a:off x="6096000" y="4052235"/>
            <a:ext cx="5714678" cy="280576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413872" y="433137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2025 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47845" y="246914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2026 г</a:t>
            </a:r>
          </a:p>
        </p:txBody>
      </p:sp>
      <p:sp>
        <p:nvSpPr>
          <p:cNvPr id="11" name="Диагональная полоса 10"/>
          <p:cNvSpPr/>
          <p:nvPr/>
        </p:nvSpPr>
        <p:spPr>
          <a:xfrm>
            <a:off x="1484536" y="2029274"/>
            <a:ext cx="3407343" cy="86628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Диагональная полоса 11"/>
          <p:cNvSpPr/>
          <p:nvPr/>
        </p:nvSpPr>
        <p:spPr>
          <a:xfrm>
            <a:off x="8403335" y="1861235"/>
            <a:ext cx="3407343" cy="86628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34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" name="Объект 1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7" t="29263" r="51564" b="18530"/>
          <a:stretch/>
        </p:blipFill>
        <p:spPr>
          <a:xfrm>
            <a:off x="7411453" y="1736534"/>
            <a:ext cx="4460105" cy="3249237"/>
          </a:xfrm>
        </p:spPr>
      </p:pic>
      <p:pic>
        <p:nvPicPr>
          <p:cNvPr id="18" name="Объект 17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4" t="26620" r="4744" b="43298"/>
          <a:stretch/>
        </p:blipFill>
        <p:spPr>
          <a:xfrm>
            <a:off x="7344076" y="4701696"/>
            <a:ext cx="4527482" cy="2156304"/>
          </a:xfrm>
        </p:spPr>
      </p:pic>
      <p:pic>
        <p:nvPicPr>
          <p:cNvPr id="19" name="Объект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7" t="8978" r="51564" b="73176"/>
          <a:stretch/>
        </p:blipFill>
        <p:spPr>
          <a:xfrm>
            <a:off x="6498638" y="475501"/>
            <a:ext cx="4760495" cy="1403721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8570303" y="24508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2026 г</a:t>
            </a:r>
          </a:p>
        </p:txBody>
      </p:sp>
      <p:sp>
        <p:nvSpPr>
          <p:cNvPr id="22" name="Диагональная полоса 21"/>
          <p:cNvSpPr/>
          <p:nvPr/>
        </p:nvSpPr>
        <p:spPr>
          <a:xfrm>
            <a:off x="8152179" y="1662967"/>
            <a:ext cx="3407343" cy="86628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4" t="30737" r="3999" b="8772"/>
          <a:stretch/>
        </p:blipFill>
        <p:spPr>
          <a:xfrm>
            <a:off x="606182" y="717527"/>
            <a:ext cx="4783756" cy="380774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5" t="36143" r="51921" b="31649"/>
          <a:stretch/>
        </p:blipFill>
        <p:spPr>
          <a:xfrm>
            <a:off x="577307" y="4379495"/>
            <a:ext cx="4812631" cy="2208875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1943261" y="18615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2025 г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11871" y="3330341"/>
            <a:ext cx="2469089" cy="104915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Изложение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758309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64118" r="52687" b="25243"/>
          <a:stretch/>
        </p:blipFill>
        <p:spPr>
          <a:xfrm>
            <a:off x="0" y="3600450"/>
            <a:ext cx="6124057" cy="153462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7" t="69994" r="51377" b="19025"/>
          <a:stretch/>
        </p:blipFill>
        <p:spPr>
          <a:xfrm>
            <a:off x="6191842" y="3735954"/>
            <a:ext cx="5865812" cy="1336675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643851" y="681396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2025 г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62355" y="565485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2026 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83583" y="1624836"/>
            <a:ext cx="5241165" cy="79027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Сочинение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формате ОГЭ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30596" y="2585509"/>
            <a:ext cx="6582983" cy="79027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Изменился критерий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оценивания  логических ошибок</a:t>
            </a:r>
          </a:p>
        </p:txBody>
      </p:sp>
      <p:sp>
        <p:nvSpPr>
          <p:cNvPr id="12" name="Диагональная полоса 11"/>
          <p:cNvSpPr/>
          <p:nvPr/>
        </p:nvSpPr>
        <p:spPr>
          <a:xfrm>
            <a:off x="7680542" y="4986001"/>
            <a:ext cx="3407343" cy="86628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иагональная полоса 12"/>
          <p:cNvSpPr/>
          <p:nvPr/>
        </p:nvSpPr>
        <p:spPr>
          <a:xfrm>
            <a:off x="8371957" y="4688275"/>
            <a:ext cx="3407343" cy="86628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21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7" t="10468" r="3451" b="33631"/>
          <a:stretch/>
        </p:blipFill>
        <p:spPr>
          <a:xfrm>
            <a:off x="7055318" y="2232809"/>
            <a:ext cx="4829702" cy="459150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0" t="9149" r="1935" b="7302"/>
          <a:stretch/>
        </p:blipFill>
        <p:spPr>
          <a:xfrm>
            <a:off x="182880" y="1116797"/>
            <a:ext cx="5048250" cy="5553075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605350" y="200133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2025 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006540" y="124493"/>
            <a:ext cx="3089710" cy="6930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2026 г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57307" y="200133"/>
            <a:ext cx="2986986" cy="104202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Сочинение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формате ОГЭ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30641" y="817512"/>
            <a:ext cx="4841507" cy="222543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При оценивании грамотности и фактической точности речи исключён особый подход к оцениванию работ, суммарный объём которых составляет 100–139 слов</a:t>
            </a:r>
          </a:p>
        </p:txBody>
      </p:sp>
    </p:spTree>
    <p:extLst>
      <p:ext uri="{BB962C8B-B14F-4D97-AF65-F5344CB8AC3E}">
        <p14:creationId xmlns:p14="http://schemas.microsoft.com/office/powerpoint/2010/main" val="37426114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121</Words>
  <Application>Microsoft Office PowerPoint</Application>
  <PresentationFormat>Широкоэкранный</PresentationFormat>
  <Paragraphs>30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Monotype Corsiva</vt:lpstr>
      <vt:lpstr>Тема Office</vt:lpstr>
      <vt:lpstr>Изменения  в демоверсии ОГЭ 2026  по русскому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Natalia</cp:lastModifiedBy>
  <cp:revision>27</cp:revision>
  <dcterms:created xsi:type="dcterms:W3CDTF">2025-08-22T10:31:52Z</dcterms:created>
  <dcterms:modified xsi:type="dcterms:W3CDTF">2025-10-08T06:14:10Z</dcterms:modified>
</cp:coreProperties>
</file>