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EAFBC4-0C2A-4D16-C1B2-3F37E32516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3A95EA9-C5BE-B3A3-F4F8-79168F7C6D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9D3F95-8972-19E0-8B02-D36AC2B3E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CE1A9-3086-4D06-BC76-B81A2BE23C70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73C7F9-F1AC-BC7F-180D-41C315E0F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03A0EC9-B0E7-A054-2B66-F4627051B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3B902-9F85-4EF6-99DC-084F312F7F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71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3FE4C7-CCE6-6546-B4EB-B16ECF247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198AF9F-0DB4-8EED-F273-4796E22D89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ADFCBC-3A26-1963-C5DC-F3E5C6C21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CE1A9-3086-4D06-BC76-B81A2BE23C70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0910A6-4E21-33FC-4FE0-472C4CF42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AF2C7C-B040-826A-F886-95240D784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3B902-9F85-4EF6-99DC-084F312F7F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031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D273E4C-44F3-7FC5-05DC-9B1C4DCB3F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1A49861-AF26-E833-6F81-3994BAD1C6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9D6AA3-00DF-C485-52D9-2B2839CF1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CE1A9-3086-4D06-BC76-B81A2BE23C70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F3FD8A-706B-6B3B-C627-80FE23BF7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46C1BBB-3DD3-8AC6-EDEC-EBEBDFD67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3B902-9F85-4EF6-99DC-084F312F7F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533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D19318-A9BD-0B3E-CE08-A6D4CED73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BE5F40-B45E-15A8-FCFB-5278153DA9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FAAF469-BDFD-708E-2B16-46CC7B70D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CE1A9-3086-4D06-BC76-B81A2BE23C70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55A741A-2BA5-C6C4-19D2-AC836010A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60553D-FEBD-3BF3-C3DB-871C33072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3B902-9F85-4EF6-99DC-084F312F7F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354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F6288C-08DD-765E-D893-2C7E28ECE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4F63180-5EF3-3FE5-97A3-7201228950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7A4ABB-6BE5-DA84-AEFA-B6EC29893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CE1A9-3086-4D06-BC76-B81A2BE23C70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54CD15-1126-962D-A147-80CC6877E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74CF8A-2EF5-8943-4C58-941A1096D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3B902-9F85-4EF6-99DC-084F312F7F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248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2A9370-A2EB-8DD7-F7F8-E2C3E272F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7A1896-D1E3-29E0-1DBD-AA4E346D9D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1E101A6-22AF-D357-AF1D-02BAC5A273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8E7628C-A975-FB64-F0ED-A202ECA44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CE1A9-3086-4D06-BC76-B81A2BE23C70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8ABF35D-3E22-B2BC-0087-C857F528B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566EBA4-F202-B82D-69D3-8ADF923F9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3B902-9F85-4EF6-99DC-084F312F7F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391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FA1C6D-2121-D6C3-E5B8-13019E507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6CE29D0-E090-E1D5-EAFE-1CC9C8AE30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7A9FE6A-5D77-A66D-4312-E17AD36DCE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DE6A0DF-FDBD-3D77-2F91-3EB8697E73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45371A5-9D42-6796-282C-B84F0C82EC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3F6AE7A-A229-F1BD-AC12-6E9C6D4DE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CE1A9-3086-4D06-BC76-B81A2BE23C70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9A331AD-9C9F-3C57-287D-814ECF6A9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08F6052-58CB-8A0E-BC70-196C667DD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3B902-9F85-4EF6-99DC-084F312F7F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103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50649B-5565-A14D-8FC5-291B67C8F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A9DDE98-8807-C67E-9FFE-01034A92E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CE1A9-3086-4D06-BC76-B81A2BE23C70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B3AC924-BDAA-05E9-F278-EB13BA00C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F942888-068B-2C84-06B2-BCC4AD750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3B902-9F85-4EF6-99DC-084F312F7F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408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59C35E8-DA50-2D10-4247-721B66804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CE1A9-3086-4D06-BC76-B81A2BE23C70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6514575-4C31-80F9-5CF9-CDE627CDA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B85CC35-40E8-A1F2-8FA9-FCB4C2FD0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3B902-9F85-4EF6-99DC-084F312F7F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612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4EA052-6E67-77A8-A185-F3F9D180E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3A70EF-3DE7-A529-15B5-A68D2E8F3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AA03A5A-E131-92C9-61ED-ECFFF92C66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56D26A5-99A5-97EC-7C8E-5665EBDA2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CE1A9-3086-4D06-BC76-B81A2BE23C70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5669EF5-F535-1A1C-1B6A-9969FF9C0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F8E2F57-1601-785C-8DD2-738969D82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3B902-9F85-4EF6-99DC-084F312F7F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274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C4FCF4-6DD1-E6A8-5F54-55247B7DC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1CBD7EA-FEF3-FA50-E6F6-5FEF18D677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24227E8-AEF5-0335-AFD4-16385DEEB8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693F8C5-2C8A-0E0B-6390-DFEBC5645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CE1A9-3086-4D06-BC76-B81A2BE23C70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2679358-4576-7F5A-2BA1-E95D067B8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F4627DC-839B-60B4-A78F-BE5FBF3DB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3B902-9F85-4EF6-99DC-084F312F7F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421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AAB667-4E95-EEF5-16E5-D72120005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96DCD4C-3CE8-ACC3-30D2-6F81488955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5C0152-F933-1956-BC2D-C4AD87D720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CE1A9-3086-4D06-BC76-B81A2BE23C70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7E7308-5D43-0B6A-17EC-9566C4BAD9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74CE1A-F4ED-31F9-D4F1-7F441DB3C1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3B902-9F85-4EF6-99DC-084F312F7F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598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96110A-901F-E03A-CDB9-7394E439E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6730" y="209482"/>
            <a:ext cx="9398540" cy="918927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>
                <a:cs typeface="Times New Roman" panose="02020603050405020304" pitchFamily="18" charset="0"/>
              </a:rPr>
              <a:t>ВсОШ</a:t>
            </a:r>
            <a:r>
              <a:rPr lang="ru-RU" b="1" dirty="0">
                <a:cs typeface="Times New Roman" panose="02020603050405020304" pitchFamily="18" charset="0"/>
              </a:rPr>
              <a:t> ШЭ, МЭ и приглашённые на РЭ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00C851A1-C29D-F1E6-45D7-5445E3B749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953428"/>
              </p:ext>
            </p:extLst>
          </p:nvPr>
        </p:nvGraphicFramePr>
        <p:xfrm>
          <a:off x="152399" y="1274324"/>
          <a:ext cx="11887202" cy="20243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3943">
                  <a:extLst>
                    <a:ext uri="{9D8B030D-6E8A-4147-A177-3AD203B41FA5}">
                      <a16:colId xmlns:a16="http://schemas.microsoft.com/office/drawing/2014/main" val="3750793901"/>
                    </a:ext>
                  </a:extLst>
                </a:gridCol>
                <a:gridCol w="1013497">
                  <a:extLst>
                    <a:ext uri="{9D8B030D-6E8A-4147-A177-3AD203B41FA5}">
                      <a16:colId xmlns:a16="http://schemas.microsoft.com/office/drawing/2014/main" val="2966526262"/>
                    </a:ext>
                  </a:extLst>
                </a:gridCol>
                <a:gridCol w="1276333">
                  <a:extLst>
                    <a:ext uri="{9D8B030D-6E8A-4147-A177-3AD203B41FA5}">
                      <a16:colId xmlns:a16="http://schemas.microsoft.com/office/drawing/2014/main" val="2420195983"/>
                    </a:ext>
                  </a:extLst>
                </a:gridCol>
                <a:gridCol w="1101108">
                  <a:extLst>
                    <a:ext uri="{9D8B030D-6E8A-4147-A177-3AD203B41FA5}">
                      <a16:colId xmlns:a16="http://schemas.microsoft.com/office/drawing/2014/main" val="407941307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1283380644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1136716706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685486967"/>
                    </a:ext>
                  </a:extLst>
                </a:gridCol>
                <a:gridCol w="1097132">
                  <a:extLst>
                    <a:ext uri="{9D8B030D-6E8A-4147-A177-3AD203B41FA5}">
                      <a16:colId xmlns:a16="http://schemas.microsoft.com/office/drawing/2014/main" val="4180289678"/>
                    </a:ext>
                  </a:extLst>
                </a:gridCol>
                <a:gridCol w="1280309">
                  <a:extLst>
                    <a:ext uri="{9D8B030D-6E8A-4147-A177-3AD203B41FA5}">
                      <a16:colId xmlns:a16="http://schemas.microsoft.com/office/drawing/2014/main" val="4243035395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0808905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Предмет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Кол-во участников ШЭ (</a:t>
                      </a:r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факти-ческих</a:t>
                      </a:r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Кол-во победителей и призёров ШЭ (суммарно)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Кол-во приглашённых на МЭ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Кол-во участников МЭ (фактических)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% участников МЭ по отношению к ШЭ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Кол-во призёров МЭ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Кол-во победи-</a:t>
                      </a:r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телей</a:t>
                      </a:r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МЭ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Кол-во победителей и призёров МЭ (суммарно)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Кол-во участников, приглашённых на РЭ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33236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ОБЗР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2 869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1 142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11%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+mn-lt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47143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6298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5840D7-FDF3-2822-228A-0695C7717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359"/>
            <a:ext cx="10515600" cy="1325563"/>
          </a:xfrm>
        </p:spPr>
        <p:txBody>
          <a:bodyPr/>
          <a:lstStyle/>
          <a:p>
            <a:pPr algn="ctr"/>
            <a:r>
              <a:rPr lang="ru-RU" b="1" dirty="0"/>
              <a:t>Прошедшие на РЭ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1B4C5DA6-D47D-A731-7642-75C0E623D2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6254318"/>
              </p:ext>
            </p:extLst>
          </p:nvPr>
        </p:nvGraphicFramePr>
        <p:xfrm>
          <a:off x="243348" y="1397922"/>
          <a:ext cx="11705304" cy="3688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7246">
                  <a:extLst>
                    <a:ext uri="{9D8B030D-6E8A-4147-A177-3AD203B41FA5}">
                      <a16:colId xmlns:a16="http://schemas.microsoft.com/office/drawing/2014/main" val="4222743030"/>
                    </a:ext>
                  </a:extLst>
                </a:gridCol>
                <a:gridCol w="3852153">
                  <a:extLst>
                    <a:ext uri="{9D8B030D-6E8A-4147-A177-3AD203B41FA5}">
                      <a16:colId xmlns:a16="http://schemas.microsoft.com/office/drawing/2014/main" val="2682220144"/>
                    </a:ext>
                  </a:extLst>
                </a:gridCol>
                <a:gridCol w="2276273">
                  <a:extLst>
                    <a:ext uri="{9D8B030D-6E8A-4147-A177-3AD203B41FA5}">
                      <a16:colId xmlns:a16="http://schemas.microsoft.com/office/drawing/2014/main" val="3063666561"/>
                    </a:ext>
                  </a:extLst>
                </a:gridCol>
                <a:gridCol w="4679632">
                  <a:extLst>
                    <a:ext uri="{9D8B030D-6E8A-4147-A177-3AD203B41FA5}">
                      <a16:colId xmlns:a16="http://schemas.microsoft.com/office/drawing/2014/main" val="30533928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№ п/п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ФИО участника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Класс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ОО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4226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Лебедева Евгения Михайловна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 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МБОУ «</a:t>
                      </a:r>
                      <a:r>
                        <a:rPr lang="ru-RU" sz="2000" dirty="0" err="1"/>
                        <a:t>Липицкая</a:t>
                      </a:r>
                      <a:r>
                        <a:rPr lang="ru-RU" sz="2000" dirty="0"/>
                        <a:t> СОШ»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6114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Маркова Варвара Алексеевна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10 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МБОУ «Образовательный комплекс имени Владимира Храброго»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3932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Серебрянская Евгения Игоревна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10 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МБОУ СОШ №19 имени Романа Катасонова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498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err="1"/>
                        <a:t>Наавгуст</a:t>
                      </a:r>
                      <a:r>
                        <a:rPr lang="ru-RU" sz="2000" dirty="0"/>
                        <a:t> Анна Дмитриевна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11 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МБОУ «Гимназия Протвино»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6041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err="1"/>
                        <a:t>Наавгуст</a:t>
                      </a:r>
                      <a:r>
                        <a:rPr lang="ru-RU" sz="2000" dirty="0"/>
                        <a:t> Надежда Дмитриевна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11 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МБОУ «Гимназия Протвино»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5199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Николаева Ариадна Владимировна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11 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МОУ «Дашковская СОШ»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19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39865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161</Words>
  <Application>Microsoft Office PowerPoint</Application>
  <PresentationFormat>Широкоэкранный</PresentationFormat>
  <Paragraphs>50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ВсОШ ШЭ, МЭ и приглашённые на РЭ</vt:lpstr>
      <vt:lpstr>Прошедшие на РЭ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Анастасия Юдина</dc:creator>
  <cp:lastModifiedBy>Анастасия Юдина</cp:lastModifiedBy>
  <cp:revision>9</cp:revision>
  <dcterms:created xsi:type="dcterms:W3CDTF">2024-12-09T08:40:23Z</dcterms:created>
  <dcterms:modified xsi:type="dcterms:W3CDTF">2024-12-11T13:03:55Z</dcterms:modified>
</cp:coreProperties>
</file>