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5" r:id="rId3"/>
    <p:sldId id="257" r:id="rId4"/>
    <p:sldId id="268" r:id="rId5"/>
    <p:sldId id="276" r:id="rId6"/>
    <p:sldId id="271" r:id="rId7"/>
    <p:sldId id="273" r:id="rId8"/>
    <p:sldId id="269" r:id="rId9"/>
    <p:sldId id="272" r:id="rId10"/>
    <p:sldId id="279" r:id="rId11"/>
    <p:sldId id="261" r:id="rId12"/>
    <p:sldId id="263" r:id="rId13"/>
    <p:sldId id="266" r:id="rId14"/>
    <p:sldId id="267" r:id="rId15"/>
    <p:sldId id="265" r:id="rId16"/>
    <p:sldId id="278" r:id="rId17"/>
    <p:sldId id="277" r:id="rId18"/>
    <p:sldId id="28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612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31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422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035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459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065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3388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893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77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651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589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30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69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018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387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686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980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68304D5-A7F1-4F4A-B8B5-AADC74A8C486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8AAB1BB-5F5E-4A03-8EBA-CB5D5C005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03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282825" y="1119188"/>
            <a:ext cx="9909175" cy="24161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(технология)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непрерывного образования СОШ 13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Неволина Т.С., учитель технологии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379" y="3590662"/>
            <a:ext cx="2702258" cy="2573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144" y="3712192"/>
            <a:ext cx="2361062" cy="236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Кулинария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7039" y="2419646"/>
            <a:ext cx="4995080" cy="3886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3816" y="2360131"/>
            <a:ext cx="3002376" cy="37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6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проволокой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4054" y="2094225"/>
            <a:ext cx="2299786" cy="1894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79578"/>
            <a:ext cx="2791658" cy="30878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316" y="2566257"/>
            <a:ext cx="1281288" cy="31767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3121" y="4216551"/>
            <a:ext cx="1928939" cy="18833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9342" y="1784454"/>
            <a:ext cx="1957256" cy="21636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4080" y="4044522"/>
            <a:ext cx="2258952" cy="229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6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тонколистовым металлом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7926" y="2108578"/>
            <a:ext cx="3203741" cy="2217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678" y="2285999"/>
            <a:ext cx="3157530" cy="2436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206" y="4422308"/>
            <a:ext cx="1570650" cy="20598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077" y="2108578"/>
            <a:ext cx="1565024" cy="31479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785162" y="3240060"/>
            <a:ext cx="3405703" cy="114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06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бумагой и картоном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65009" y="3987120"/>
            <a:ext cx="3336334" cy="24136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24" y="1988333"/>
            <a:ext cx="2980449" cy="3736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851" y="1988333"/>
            <a:ext cx="2771775" cy="1895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0626" y="1976078"/>
            <a:ext cx="2056689" cy="25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2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фанерой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7939" y="2129381"/>
            <a:ext cx="4743450" cy="3695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085" y="2129381"/>
            <a:ext cx="2638425" cy="3105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1206" y="2725904"/>
            <a:ext cx="2447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6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Проекты учащихся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88780" y="2183642"/>
            <a:ext cx="2196927" cy="20193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2" y="1564355"/>
            <a:ext cx="2178783" cy="21994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7692" y="1690688"/>
            <a:ext cx="2042291" cy="44296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0332" y="4346594"/>
            <a:ext cx="1855375" cy="19732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3905517"/>
            <a:ext cx="31718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7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Робототехника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2324" y="1870445"/>
            <a:ext cx="2921137" cy="1977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673" y="1893196"/>
            <a:ext cx="2039868" cy="18498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3919" y="4027587"/>
            <a:ext cx="4400457" cy="25718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5427" y="4027587"/>
            <a:ext cx="1971154" cy="23365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1824" y="1885318"/>
            <a:ext cx="2272216" cy="20523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461" y="1795440"/>
            <a:ext cx="1781966" cy="223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4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Защита проектов по робототехнике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915" y="2126418"/>
            <a:ext cx="2128669" cy="24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851" y="2208999"/>
            <a:ext cx="2262515" cy="24029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220" y="2208999"/>
            <a:ext cx="2104428" cy="2440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5458" y="4687499"/>
            <a:ext cx="2128141" cy="16406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316" y="4687499"/>
            <a:ext cx="2034432" cy="16607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1126" y="2247500"/>
            <a:ext cx="1900111" cy="24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1452" y="4687500"/>
            <a:ext cx="2056180" cy="166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098" y="1060824"/>
            <a:ext cx="6305267" cy="473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Кабинет 107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0007" y="2129631"/>
            <a:ext cx="2867025" cy="3743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667" y="2120106"/>
            <a:ext cx="3038475" cy="3752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239" y="2226393"/>
            <a:ext cx="2756628" cy="364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8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Материалы для работы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743" y="1957387"/>
            <a:ext cx="3644214" cy="23098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331" y="2014816"/>
            <a:ext cx="1771315" cy="22524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0162" y="1907489"/>
            <a:ext cx="3000375" cy="2409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8734" y="4489760"/>
            <a:ext cx="1519057" cy="19146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8643" y="4614861"/>
            <a:ext cx="2678003" cy="16655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3728" y="4489760"/>
            <a:ext cx="2465510" cy="193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64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Материалы для работы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050" y="2004009"/>
            <a:ext cx="2514600" cy="41719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681" y="2140331"/>
            <a:ext cx="3460306" cy="16050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0681" y="3779496"/>
            <a:ext cx="3708212" cy="23964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8867" y="1529003"/>
            <a:ext cx="2111268" cy="25963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5966" y="4388136"/>
            <a:ext cx="2605073" cy="213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лакаты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5313" y="2527445"/>
            <a:ext cx="2625140" cy="3924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927" y="1382393"/>
            <a:ext cx="2219325" cy="37433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639" y="3011655"/>
            <a:ext cx="2114550" cy="33813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2438" y="1438275"/>
            <a:ext cx="2047875" cy="39814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1562109" y="2461420"/>
            <a:ext cx="56578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8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Разметка 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1783" y="2817247"/>
            <a:ext cx="2048434" cy="27983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227" y="2290763"/>
            <a:ext cx="3905250" cy="3886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238" y="2176463"/>
            <a:ext cx="2924175" cy="4114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1179" y="2285999"/>
            <a:ext cx="2752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9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древесиной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5852" y="1919287"/>
            <a:ext cx="2579759" cy="16901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127" y="1981645"/>
            <a:ext cx="1665412" cy="16990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688" y="1981645"/>
            <a:ext cx="1747560" cy="17570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4724" y="1940229"/>
            <a:ext cx="1331872" cy="2136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0046" y="4494670"/>
            <a:ext cx="3669356" cy="14106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9498" y="3985056"/>
            <a:ext cx="2571750" cy="24299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991" y="4077188"/>
            <a:ext cx="2352675" cy="31623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6237" y="3906989"/>
            <a:ext cx="2044977" cy="258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древесиной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2025" y="2997200"/>
            <a:ext cx="2647950" cy="2438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1867694"/>
            <a:ext cx="2476500" cy="2524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3703" y="1867694"/>
            <a:ext cx="2867025" cy="3352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1271" y="2279176"/>
            <a:ext cx="3793488" cy="275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3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666" y="358473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Выжигание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99849" y="2680230"/>
            <a:ext cx="2943225" cy="2314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014112" y="1563946"/>
            <a:ext cx="2936312" cy="51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6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210</TotalTime>
  <Words>44</Words>
  <Application>Microsoft Office PowerPoint</Application>
  <PresentationFormat>Широкоэкранный</PresentationFormat>
  <Paragraphs>17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Garamond</vt:lpstr>
      <vt:lpstr>Times New Roman</vt:lpstr>
      <vt:lpstr>Натуральные материалы</vt:lpstr>
      <vt:lpstr>Труд (технология)  Центр непрерывного образования СОШ 13  Неволина Т.С., учитель технологии</vt:lpstr>
      <vt:lpstr>Кабинет 107</vt:lpstr>
      <vt:lpstr>Материалы для работы</vt:lpstr>
      <vt:lpstr>Материалы для работы</vt:lpstr>
      <vt:lpstr>Плакаты</vt:lpstr>
      <vt:lpstr>Разметка </vt:lpstr>
      <vt:lpstr>Работа с древесиной</vt:lpstr>
      <vt:lpstr>Работа с древесиной</vt:lpstr>
      <vt:lpstr>Выжигание</vt:lpstr>
      <vt:lpstr>Кулинария</vt:lpstr>
      <vt:lpstr>Работа с проволокой</vt:lpstr>
      <vt:lpstr>Работа с тонколистовым металлом</vt:lpstr>
      <vt:lpstr>Работа с бумагой и картоном</vt:lpstr>
      <vt:lpstr>Работа с фанерой</vt:lpstr>
      <vt:lpstr>Проекты учащихся</vt:lpstr>
      <vt:lpstr>Робототехника</vt:lpstr>
      <vt:lpstr>Защита проектов по робототехнике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18</cp:revision>
  <dcterms:created xsi:type="dcterms:W3CDTF">2024-09-18T08:55:29Z</dcterms:created>
  <dcterms:modified xsi:type="dcterms:W3CDTF">2024-09-18T12:25:40Z</dcterms:modified>
</cp:coreProperties>
</file>