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53" d="100"/>
          <a:sy n="53" d="100"/>
        </p:scale>
        <p:origin x="-43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1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9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033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779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984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310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229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99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34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2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10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94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42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71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1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2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E2769-84F7-4A71-BA8C-1D6475B128D1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064CCC-0B1C-489E-A356-687F01127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8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4033" y="2514600"/>
            <a:ext cx="9330579" cy="2262781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урок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 по ФГОС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1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1220" y="1828800"/>
            <a:ext cx="8915400" cy="36389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урок математики — это открытое пространство для сотрудничества, поиска и развития. Задача учителя — создать такие условия, при которых каждый ученик сможет раскрыть свой потенциал и сформировать ключевые компетенции, востребованные в мире XXI века.</a:t>
            </a:r>
          </a:p>
        </p:txBody>
      </p:sp>
    </p:spTree>
    <p:extLst>
      <p:ext uri="{BB962C8B-B14F-4D97-AF65-F5344CB8AC3E}">
        <p14:creationId xmlns:p14="http://schemas.microsoft.com/office/powerpoint/2010/main" val="345726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22514"/>
            <a:ext cx="8915400" cy="57569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новых Федеральных государственных образовательных стандартов третьего поколения предъявляет к нам, учителям, не только новые требования, но и открывает широкие возможности для совершенствования учебного процесса, внедрения современных педагогических технологий и реализации индивидуальных образовательных траекторий.</a:t>
            </a:r>
          </a:p>
        </p:txBody>
      </p:sp>
    </p:spTree>
    <p:extLst>
      <p:ext uri="{BB962C8B-B14F-4D97-AF65-F5344CB8AC3E}">
        <p14:creationId xmlns:p14="http://schemas.microsoft.com/office/powerpoint/2010/main" val="87634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9881" y="2008414"/>
            <a:ext cx="8915400" cy="28411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Характерные черты современного математического урока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рамках обновленных федеральных государственных образовательных стандартов (ФГОС третьего поколения) проявляются в следующих аспектах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90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29208"/>
            <a:ext cx="8915400" cy="548201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Личностно-ориентированный подход и формирование универсальных учебных действий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 учителя сегодня — не просто передать знания, а сформировать у учеников умение их применять. Особое внимание уделяется развитию самостоятельного мышления, умения анализировать, аргументировать, делать выводы.</a:t>
            </a:r>
          </a:p>
        </p:txBody>
      </p:sp>
    </p:spTree>
    <p:extLst>
      <p:ext uri="{BB962C8B-B14F-4D97-AF65-F5344CB8AC3E}">
        <p14:creationId xmlns:p14="http://schemas.microsoft.com/office/powerpoint/2010/main" val="2281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25151"/>
            <a:ext cx="8915400" cy="5286071"/>
          </a:xfrm>
        </p:spPr>
        <p:txBody>
          <a:bodyPr>
            <a:normAutofit lnSpcReduction="1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образовательной деятельности на основе активности учащихся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урок должен быть построен с учетом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подхода. Учащиеся становятся активными участниками учебного процесса: они ставят цели, планируют действия, исследуют, обсуждают, делают открытия. Для этого эффективно использовать групповые формы работы, проекты, учебные исследования, мини-дебаты и дискуссии.</a:t>
            </a:r>
          </a:p>
        </p:txBody>
      </p:sp>
    </p:spTree>
    <p:extLst>
      <p:ext uri="{BB962C8B-B14F-4D97-AF65-F5344CB8AC3E}">
        <p14:creationId xmlns:p14="http://schemas.microsoft.com/office/powerpoint/2010/main" val="7175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62473"/>
            <a:ext cx="8915400" cy="5248749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и дифференциация обучения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3 поколения подчеркивает важность работы с каждым учеником, учета его образовательных потребностей и способностей. На уроках применяются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разноуровневые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задания, вариативные домашние работы, используются цифровые образовательные ресурсы для самостоятельного освоения новых тем.</a:t>
            </a:r>
          </a:p>
        </p:txBody>
      </p:sp>
    </p:spTree>
    <p:extLst>
      <p:ext uri="{BB962C8B-B14F-4D97-AF65-F5344CB8AC3E}">
        <p14:creationId xmlns:p14="http://schemas.microsoft.com/office/powerpoint/2010/main" val="381431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41176"/>
            <a:ext cx="8915400" cy="5370046"/>
          </a:xfrm>
        </p:spPr>
        <p:txBody>
          <a:bodyPr>
            <a:normAutofit lnSpcReduction="1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современных образовательных технологий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невозможно представить урок математики без цифровых ресурсов: интерактивные доски, онлайн-сервисы для тренировки и диагностики знаний, виртуальные лаборатории, электронные учебники. Работа с такими ресурсами не только повышает мотивацию школьников, но и облегчает учителю процесс контроля и анализа достижений.</a:t>
            </a:r>
          </a:p>
        </p:txBody>
      </p:sp>
    </p:spTree>
    <p:extLst>
      <p:ext uri="{BB962C8B-B14F-4D97-AF65-F5344CB8AC3E}">
        <p14:creationId xmlns:p14="http://schemas.microsoft.com/office/powerpoint/2010/main" val="164126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41176"/>
            <a:ext cx="8915400" cy="537004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обучения с реальной жизнью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3 поколения ориентирует нас на формирование у школьников функциональной грамотности. Поэтому на уроках математики важно чаще использовать задания, связанные с жизненными ситуациями, математическое моделирование, анализ практических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313744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75861"/>
            <a:ext cx="8915400" cy="543536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образовательных результатов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Изменилась и система оценки: акцент смещается с итоговых знаний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компетенций, развитие навыков работы с информацией, умения представлять и защищать результаты своей деятельности.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20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346</Words>
  <Application>Microsoft Office PowerPoint</Application>
  <PresentationFormat>Произвольный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Современный урок  математики по ФГОС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урок  математики по ФГОС</dc:title>
  <dc:creator>Haier PC</dc:creator>
  <cp:lastModifiedBy>УМЦ</cp:lastModifiedBy>
  <cp:revision>6</cp:revision>
  <dcterms:created xsi:type="dcterms:W3CDTF">2025-09-18T16:48:49Z</dcterms:created>
  <dcterms:modified xsi:type="dcterms:W3CDTF">2025-09-24T11:56:15Z</dcterms:modified>
</cp:coreProperties>
</file>