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816373-6673-4E24-9912-F8DCA46773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Современные требования к аттестации учителей труда (технологии)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97DBD9-F68C-469F-B5CB-7121B5CEC6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Составила:  Председатель экспертной группы по технологии ЗО№6 (южное Подмосковье)</a:t>
            </a:r>
          </a:p>
          <a:p>
            <a:r>
              <a:rPr lang="ru-RU" sz="2400" dirty="0" err="1"/>
              <a:t>Сивочалова</a:t>
            </a:r>
            <a:r>
              <a:rPr lang="ru-RU" sz="2400" dirty="0"/>
              <a:t> Ольга Борисовна</a:t>
            </a:r>
          </a:p>
        </p:txBody>
      </p:sp>
    </p:spTree>
    <p:extLst>
      <p:ext uri="{BB962C8B-B14F-4D97-AF65-F5344CB8AC3E}">
        <p14:creationId xmlns:p14="http://schemas.microsoft.com/office/powerpoint/2010/main" val="2006704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D299C2-1FCB-4425-9DC2-34FFD81ED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Сроки проведения экспертизы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506B32-2B25-49E2-8385-D2081D35AF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Проведение экспертизы осуществляется в следующий период:</a:t>
            </a:r>
          </a:p>
          <a:p>
            <a:endParaRPr lang="ru-RU" dirty="0"/>
          </a:p>
          <a:p>
            <a:r>
              <a:rPr lang="ru-RU" dirty="0"/>
              <a:t>1.   13.09-01.10.2024                    4.   13.01-29.01.2025</a:t>
            </a:r>
          </a:p>
          <a:p>
            <a:endParaRPr lang="ru-RU" dirty="0"/>
          </a:p>
          <a:p>
            <a:r>
              <a:rPr lang="ru-RU" dirty="0"/>
              <a:t>2.   11.10-29.10.2024                     5.   31.01-18.02.2025</a:t>
            </a:r>
          </a:p>
          <a:p>
            <a:endParaRPr lang="ru-RU" dirty="0"/>
          </a:p>
          <a:p>
            <a:r>
              <a:rPr lang="ru-RU" dirty="0"/>
              <a:t>3.   22.11-10.12.2024                     6.   17.03-02.04.2025</a:t>
            </a:r>
          </a:p>
          <a:p>
            <a:endParaRPr lang="ru-RU" dirty="0"/>
          </a:p>
          <a:p>
            <a:r>
              <a:rPr lang="ru-RU" dirty="0"/>
              <a:t>Рекомендуется:</a:t>
            </a:r>
          </a:p>
          <a:p>
            <a:r>
              <a:rPr lang="ru-RU" dirty="0"/>
              <a:t>✓ следить за тем, чтобы не позднее 1-2 дней</a:t>
            </a:r>
          </a:p>
          <a:p>
            <a:r>
              <a:rPr lang="ru-RU" dirty="0"/>
              <a:t>после начала экспертизы (согласно графику</a:t>
            </a:r>
          </a:p>
          <a:p>
            <a:r>
              <a:rPr lang="ru-RU" dirty="0"/>
              <a:t>аттестации) заявление получило статус «На</a:t>
            </a:r>
          </a:p>
          <a:p>
            <a:r>
              <a:rPr lang="ru-RU" dirty="0"/>
              <a:t>экспертизе»</a:t>
            </a:r>
          </a:p>
          <a:p>
            <a:r>
              <a:rPr lang="ru-RU" dirty="0"/>
              <a:t>✓ не назначать проведение экспертизы на</a:t>
            </a:r>
          </a:p>
          <a:p>
            <a:r>
              <a:rPr lang="ru-RU" dirty="0"/>
              <a:t>последний день</a:t>
            </a:r>
          </a:p>
          <a:p>
            <a:r>
              <a:rPr lang="ru-RU" dirty="0"/>
              <a:t>✓ своевременно подтверждать результаты</a:t>
            </a:r>
          </a:p>
          <a:p>
            <a:r>
              <a:rPr lang="ru-RU" dirty="0"/>
              <a:t>экспертизы в ЕАИС ОКО (не позднее 1-2 дней</a:t>
            </a:r>
          </a:p>
          <a:p>
            <a:r>
              <a:rPr lang="ru-RU" dirty="0"/>
              <a:t>после проведения экспертизы)</a:t>
            </a:r>
          </a:p>
        </p:txBody>
      </p:sp>
    </p:spTree>
    <p:extLst>
      <p:ext uri="{BB962C8B-B14F-4D97-AF65-F5344CB8AC3E}">
        <p14:creationId xmlns:p14="http://schemas.microsoft.com/office/powerpoint/2010/main" val="2732603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ACA5AA-9516-4758-BF77-0B54C825A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Наиболее часто встречающиеся ошибки при подготовке документов на экспертизу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6EC7D9-B709-42BD-BA0E-8F46FACED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35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F215E-3269-4352-9555-E7103295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1D5524-8D0E-4587-A94D-952CD9F5DA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323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599BD-2A5E-459F-8CE8-3B061F963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E715C4-93D5-476D-9726-11A07F962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3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0B0368-0AB8-42D1-85AF-9E050E15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670E29-8F02-46F3-9DAC-C75FA7E758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6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03234-213C-430E-B7A3-CF44CA01A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D747DC-7C07-486D-9839-86033571B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082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115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Современные требования к аттестации учителей труда (технологии)</vt:lpstr>
      <vt:lpstr>Сроки проведения экспертизы</vt:lpstr>
      <vt:lpstr>Наиболее часто встречающиеся ошибки при подготовке документов на экспертизу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Космос</cp:lastModifiedBy>
  <cp:revision>7</cp:revision>
  <dcterms:modified xsi:type="dcterms:W3CDTF">2024-12-08T15:33:59Z</dcterms:modified>
</cp:coreProperties>
</file>