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0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07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4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g object 16"/>
          <p:cNvSpPr/>
          <p:nvPr/>
        </p:nvSpPr>
        <p:spPr>
          <a:xfrm>
            <a:off x="0" y="6813720"/>
            <a:ext cx="12182400" cy="40680"/>
          </a:xfrm>
          <a:custGeom>
            <a:avLst/>
            <a:gdLst/>
            <a:ahLst/>
            <a:cxnLst/>
            <a:rect l="l" t="t" r="r" b="b"/>
            <a:pathLst>
              <a:path w="12183110" h="41275">
                <a:moveTo>
                  <a:pt x="0" y="41147"/>
                </a:moveTo>
                <a:lnTo>
                  <a:pt x="12182856" y="41147"/>
                </a:lnTo>
                <a:lnTo>
                  <a:pt x="12182856" y="0"/>
                </a:lnTo>
                <a:lnTo>
                  <a:pt x="0" y="0"/>
                </a:lnTo>
                <a:lnTo>
                  <a:pt x="0" y="41147"/>
                </a:lnTo>
                <a:close/>
              </a:path>
            </a:pathLst>
          </a:custGeom>
          <a:solidFill>
            <a:srgbClr val="F1F1F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bg object 17"/>
          <p:cNvSpPr/>
          <p:nvPr/>
        </p:nvSpPr>
        <p:spPr>
          <a:xfrm>
            <a:off x="0" y="6566760"/>
            <a:ext cx="12182400" cy="138240"/>
          </a:xfrm>
          <a:custGeom>
            <a:avLst/>
            <a:gdLst/>
            <a:ahLst/>
            <a:cxnLst/>
            <a:rect l="l" t="t" r="r" b="b"/>
            <a:pathLst>
              <a:path w="12183110" h="139065">
                <a:moveTo>
                  <a:pt x="0" y="138684"/>
                </a:moveTo>
                <a:lnTo>
                  <a:pt x="12182856" y="138684"/>
                </a:lnTo>
                <a:lnTo>
                  <a:pt x="12182856" y="0"/>
                </a:lnTo>
                <a:lnTo>
                  <a:pt x="0" y="0"/>
                </a:lnTo>
                <a:lnTo>
                  <a:pt x="0" y="138684"/>
                </a:lnTo>
                <a:close/>
              </a:path>
            </a:pathLst>
          </a:custGeom>
          <a:solidFill>
            <a:srgbClr val="F1F1F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bg object 18"/>
          <p:cNvSpPr/>
          <p:nvPr/>
        </p:nvSpPr>
        <p:spPr>
          <a:xfrm>
            <a:off x="0" y="6566760"/>
            <a:ext cx="12182400" cy="287640"/>
          </a:xfrm>
          <a:custGeom>
            <a:avLst/>
            <a:gdLst/>
            <a:ahLst/>
            <a:cxnLst/>
            <a:rect l="l" t="t" r="r" b="b"/>
            <a:pathLst>
              <a:path w="12183110" h="288290">
                <a:moveTo>
                  <a:pt x="0" y="288035"/>
                </a:moveTo>
                <a:lnTo>
                  <a:pt x="12182856" y="288035"/>
                </a:lnTo>
                <a:lnTo>
                  <a:pt x="12182856" y="0"/>
                </a:lnTo>
                <a:lnTo>
                  <a:pt x="0" y="0"/>
                </a:lnTo>
                <a:lnTo>
                  <a:pt x="0" y="288035"/>
                </a:lnTo>
                <a:close/>
              </a:path>
            </a:pathLst>
          </a:custGeom>
          <a:noFill/>
          <a:ln w="12192">
            <a:solidFill>
              <a:srgbClr val="F1F1F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bg object 19"/>
          <p:cNvSpPr/>
          <p:nvPr/>
        </p:nvSpPr>
        <p:spPr>
          <a:xfrm>
            <a:off x="0" y="54720"/>
            <a:ext cx="12191400" cy="187200"/>
          </a:xfrm>
          <a:custGeom>
            <a:avLst/>
            <a:gdLst/>
            <a:ahLst/>
            <a:cxnLst/>
            <a:rect l="l" t="t" r="r" b="b"/>
            <a:pathLst>
              <a:path w="12192000" h="187960">
                <a:moveTo>
                  <a:pt x="12192000" y="0"/>
                </a:moveTo>
                <a:lnTo>
                  <a:pt x="0" y="0"/>
                </a:lnTo>
                <a:lnTo>
                  <a:pt x="0" y="187451"/>
                </a:lnTo>
                <a:lnTo>
                  <a:pt x="12192000" y="187451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bg object 20"/>
          <p:cNvSpPr/>
          <p:nvPr/>
        </p:nvSpPr>
        <p:spPr>
          <a:xfrm>
            <a:off x="0" y="6705720"/>
            <a:ext cx="12191400" cy="108000"/>
          </a:xfrm>
          <a:custGeom>
            <a:avLst/>
            <a:gdLst/>
            <a:ahLst/>
            <a:cxnLst/>
            <a:rect l="l" t="t" r="r" b="b"/>
            <a:pathLst>
              <a:path w="12192000" h="108584">
                <a:moveTo>
                  <a:pt x="12192000" y="0"/>
                </a:moveTo>
                <a:lnTo>
                  <a:pt x="0" y="0"/>
                </a:lnTo>
                <a:lnTo>
                  <a:pt x="0" y="108204"/>
                </a:lnTo>
                <a:lnTo>
                  <a:pt x="12192000" y="108204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bg object 16"/>
          <p:cNvSpPr/>
          <p:nvPr/>
        </p:nvSpPr>
        <p:spPr>
          <a:xfrm>
            <a:off x="0" y="6813720"/>
            <a:ext cx="12182400" cy="40680"/>
          </a:xfrm>
          <a:custGeom>
            <a:avLst/>
            <a:gdLst/>
            <a:ahLst/>
            <a:cxnLst/>
            <a:rect l="l" t="t" r="r" b="b"/>
            <a:pathLst>
              <a:path w="12183110" h="41275">
                <a:moveTo>
                  <a:pt x="0" y="41147"/>
                </a:moveTo>
                <a:lnTo>
                  <a:pt x="12182856" y="41147"/>
                </a:lnTo>
                <a:lnTo>
                  <a:pt x="12182856" y="0"/>
                </a:lnTo>
                <a:lnTo>
                  <a:pt x="0" y="0"/>
                </a:lnTo>
                <a:lnTo>
                  <a:pt x="0" y="41147"/>
                </a:lnTo>
                <a:close/>
              </a:path>
            </a:pathLst>
          </a:custGeom>
          <a:solidFill>
            <a:srgbClr val="F1F1F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bg object 17"/>
          <p:cNvSpPr/>
          <p:nvPr/>
        </p:nvSpPr>
        <p:spPr>
          <a:xfrm>
            <a:off x="0" y="6566760"/>
            <a:ext cx="12182400" cy="138240"/>
          </a:xfrm>
          <a:custGeom>
            <a:avLst/>
            <a:gdLst/>
            <a:ahLst/>
            <a:cxnLst/>
            <a:rect l="l" t="t" r="r" b="b"/>
            <a:pathLst>
              <a:path w="12183110" h="139065">
                <a:moveTo>
                  <a:pt x="0" y="138684"/>
                </a:moveTo>
                <a:lnTo>
                  <a:pt x="12182856" y="138684"/>
                </a:lnTo>
                <a:lnTo>
                  <a:pt x="12182856" y="0"/>
                </a:lnTo>
                <a:lnTo>
                  <a:pt x="0" y="0"/>
                </a:lnTo>
                <a:lnTo>
                  <a:pt x="0" y="138684"/>
                </a:lnTo>
                <a:close/>
              </a:path>
            </a:pathLst>
          </a:custGeom>
          <a:solidFill>
            <a:srgbClr val="F1F1F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bg object 18"/>
          <p:cNvSpPr/>
          <p:nvPr/>
        </p:nvSpPr>
        <p:spPr>
          <a:xfrm>
            <a:off x="0" y="6566760"/>
            <a:ext cx="12182400" cy="287640"/>
          </a:xfrm>
          <a:custGeom>
            <a:avLst/>
            <a:gdLst/>
            <a:ahLst/>
            <a:cxnLst/>
            <a:rect l="l" t="t" r="r" b="b"/>
            <a:pathLst>
              <a:path w="12183110" h="288290">
                <a:moveTo>
                  <a:pt x="0" y="288035"/>
                </a:moveTo>
                <a:lnTo>
                  <a:pt x="12182856" y="288035"/>
                </a:lnTo>
                <a:lnTo>
                  <a:pt x="12182856" y="0"/>
                </a:lnTo>
                <a:lnTo>
                  <a:pt x="0" y="0"/>
                </a:lnTo>
                <a:lnTo>
                  <a:pt x="0" y="288035"/>
                </a:lnTo>
                <a:close/>
              </a:path>
            </a:pathLst>
          </a:custGeom>
          <a:noFill/>
          <a:ln w="12192">
            <a:solidFill>
              <a:srgbClr val="F1F1F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bg object 19"/>
          <p:cNvSpPr/>
          <p:nvPr/>
        </p:nvSpPr>
        <p:spPr>
          <a:xfrm>
            <a:off x="0" y="54720"/>
            <a:ext cx="12191400" cy="187200"/>
          </a:xfrm>
          <a:custGeom>
            <a:avLst/>
            <a:gdLst/>
            <a:ahLst/>
            <a:cxnLst/>
            <a:rect l="l" t="t" r="r" b="b"/>
            <a:pathLst>
              <a:path w="12192000" h="187960">
                <a:moveTo>
                  <a:pt x="12192000" y="0"/>
                </a:moveTo>
                <a:lnTo>
                  <a:pt x="0" y="0"/>
                </a:lnTo>
                <a:lnTo>
                  <a:pt x="0" y="187451"/>
                </a:lnTo>
                <a:lnTo>
                  <a:pt x="12192000" y="187451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bg object 20"/>
          <p:cNvSpPr/>
          <p:nvPr/>
        </p:nvSpPr>
        <p:spPr>
          <a:xfrm>
            <a:off x="0" y="6705720"/>
            <a:ext cx="12191400" cy="108000"/>
          </a:xfrm>
          <a:custGeom>
            <a:avLst/>
            <a:gdLst/>
            <a:ahLst/>
            <a:cxnLst/>
            <a:rect l="l" t="t" r="r" b="b"/>
            <a:pathLst>
              <a:path w="12192000" h="108584">
                <a:moveTo>
                  <a:pt x="12192000" y="0"/>
                </a:moveTo>
                <a:lnTo>
                  <a:pt x="0" y="0"/>
                </a:lnTo>
                <a:lnTo>
                  <a:pt x="0" y="108204"/>
                </a:lnTo>
                <a:lnTo>
                  <a:pt x="12192000" y="108204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bg object 16"/>
          <p:cNvSpPr/>
          <p:nvPr/>
        </p:nvSpPr>
        <p:spPr>
          <a:xfrm>
            <a:off x="0" y="6813720"/>
            <a:ext cx="12182400" cy="40680"/>
          </a:xfrm>
          <a:custGeom>
            <a:avLst/>
            <a:gdLst/>
            <a:ahLst/>
            <a:cxnLst/>
            <a:rect l="l" t="t" r="r" b="b"/>
            <a:pathLst>
              <a:path w="12183110" h="41275">
                <a:moveTo>
                  <a:pt x="0" y="41147"/>
                </a:moveTo>
                <a:lnTo>
                  <a:pt x="12182856" y="41147"/>
                </a:lnTo>
                <a:lnTo>
                  <a:pt x="12182856" y="0"/>
                </a:lnTo>
                <a:lnTo>
                  <a:pt x="0" y="0"/>
                </a:lnTo>
                <a:lnTo>
                  <a:pt x="0" y="41147"/>
                </a:lnTo>
                <a:close/>
              </a:path>
            </a:pathLst>
          </a:custGeom>
          <a:solidFill>
            <a:srgbClr val="F1F1F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bg object 17"/>
          <p:cNvSpPr/>
          <p:nvPr/>
        </p:nvSpPr>
        <p:spPr>
          <a:xfrm>
            <a:off x="0" y="6566760"/>
            <a:ext cx="12182400" cy="138240"/>
          </a:xfrm>
          <a:custGeom>
            <a:avLst/>
            <a:gdLst/>
            <a:ahLst/>
            <a:cxnLst/>
            <a:rect l="l" t="t" r="r" b="b"/>
            <a:pathLst>
              <a:path w="12183110" h="139065">
                <a:moveTo>
                  <a:pt x="0" y="138684"/>
                </a:moveTo>
                <a:lnTo>
                  <a:pt x="12182856" y="138684"/>
                </a:lnTo>
                <a:lnTo>
                  <a:pt x="12182856" y="0"/>
                </a:lnTo>
                <a:lnTo>
                  <a:pt x="0" y="0"/>
                </a:lnTo>
                <a:lnTo>
                  <a:pt x="0" y="138684"/>
                </a:lnTo>
                <a:close/>
              </a:path>
            </a:pathLst>
          </a:custGeom>
          <a:solidFill>
            <a:srgbClr val="F1F1F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bg object 18"/>
          <p:cNvSpPr/>
          <p:nvPr/>
        </p:nvSpPr>
        <p:spPr>
          <a:xfrm>
            <a:off x="0" y="6566760"/>
            <a:ext cx="12182400" cy="287640"/>
          </a:xfrm>
          <a:custGeom>
            <a:avLst/>
            <a:gdLst/>
            <a:ahLst/>
            <a:cxnLst/>
            <a:rect l="l" t="t" r="r" b="b"/>
            <a:pathLst>
              <a:path w="12183110" h="288290">
                <a:moveTo>
                  <a:pt x="0" y="288035"/>
                </a:moveTo>
                <a:lnTo>
                  <a:pt x="12182856" y="288035"/>
                </a:lnTo>
                <a:lnTo>
                  <a:pt x="12182856" y="0"/>
                </a:lnTo>
                <a:lnTo>
                  <a:pt x="0" y="0"/>
                </a:lnTo>
                <a:lnTo>
                  <a:pt x="0" y="288035"/>
                </a:lnTo>
                <a:close/>
              </a:path>
            </a:pathLst>
          </a:custGeom>
          <a:noFill/>
          <a:ln w="12192">
            <a:solidFill>
              <a:srgbClr val="F1F1F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bg object 19"/>
          <p:cNvSpPr/>
          <p:nvPr/>
        </p:nvSpPr>
        <p:spPr>
          <a:xfrm>
            <a:off x="0" y="54720"/>
            <a:ext cx="12191400" cy="187200"/>
          </a:xfrm>
          <a:custGeom>
            <a:avLst/>
            <a:gdLst/>
            <a:ahLst/>
            <a:cxnLst/>
            <a:rect l="l" t="t" r="r" b="b"/>
            <a:pathLst>
              <a:path w="12192000" h="187960">
                <a:moveTo>
                  <a:pt x="12192000" y="0"/>
                </a:moveTo>
                <a:lnTo>
                  <a:pt x="0" y="0"/>
                </a:lnTo>
                <a:lnTo>
                  <a:pt x="0" y="187451"/>
                </a:lnTo>
                <a:lnTo>
                  <a:pt x="12192000" y="187451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bg object 20"/>
          <p:cNvSpPr/>
          <p:nvPr/>
        </p:nvSpPr>
        <p:spPr>
          <a:xfrm>
            <a:off x="0" y="6705720"/>
            <a:ext cx="12191400" cy="108000"/>
          </a:xfrm>
          <a:custGeom>
            <a:avLst/>
            <a:gdLst/>
            <a:ahLst/>
            <a:cxnLst/>
            <a:rect l="l" t="t" r="r" b="b"/>
            <a:pathLst>
              <a:path w="12192000" h="108584">
                <a:moveTo>
                  <a:pt x="12192000" y="0"/>
                </a:moveTo>
                <a:lnTo>
                  <a:pt x="0" y="0"/>
                </a:lnTo>
                <a:lnTo>
                  <a:pt x="0" y="108204"/>
                </a:lnTo>
                <a:lnTo>
                  <a:pt x="12192000" y="108204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bg object 16"/>
          <p:cNvSpPr/>
          <p:nvPr/>
        </p:nvSpPr>
        <p:spPr>
          <a:xfrm>
            <a:off x="0" y="6813720"/>
            <a:ext cx="12182400" cy="40680"/>
          </a:xfrm>
          <a:custGeom>
            <a:avLst/>
            <a:gdLst/>
            <a:ahLst/>
            <a:cxnLst/>
            <a:rect l="l" t="t" r="r" b="b"/>
            <a:pathLst>
              <a:path w="12183110" h="41275">
                <a:moveTo>
                  <a:pt x="0" y="41147"/>
                </a:moveTo>
                <a:lnTo>
                  <a:pt x="12182856" y="41147"/>
                </a:lnTo>
                <a:lnTo>
                  <a:pt x="12182856" y="0"/>
                </a:lnTo>
                <a:lnTo>
                  <a:pt x="0" y="0"/>
                </a:lnTo>
                <a:lnTo>
                  <a:pt x="0" y="41147"/>
                </a:lnTo>
                <a:close/>
              </a:path>
            </a:pathLst>
          </a:custGeom>
          <a:solidFill>
            <a:srgbClr val="F1F1F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0" name="bg object 17"/>
          <p:cNvSpPr/>
          <p:nvPr/>
        </p:nvSpPr>
        <p:spPr>
          <a:xfrm>
            <a:off x="0" y="6566760"/>
            <a:ext cx="12182400" cy="138240"/>
          </a:xfrm>
          <a:custGeom>
            <a:avLst/>
            <a:gdLst/>
            <a:ahLst/>
            <a:cxnLst/>
            <a:rect l="l" t="t" r="r" b="b"/>
            <a:pathLst>
              <a:path w="12183110" h="139065">
                <a:moveTo>
                  <a:pt x="0" y="138684"/>
                </a:moveTo>
                <a:lnTo>
                  <a:pt x="12182856" y="138684"/>
                </a:lnTo>
                <a:lnTo>
                  <a:pt x="12182856" y="0"/>
                </a:lnTo>
                <a:lnTo>
                  <a:pt x="0" y="0"/>
                </a:lnTo>
                <a:lnTo>
                  <a:pt x="0" y="138684"/>
                </a:lnTo>
                <a:close/>
              </a:path>
            </a:pathLst>
          </a:custGeom>
          <a:solidFill>
            <a:srgbClr val="F1F1F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bg object 18"/>
          <p:cNvSpPr/>
          <p:nvPr/>
        </p:nvSpPr>
        <p:spPr>
          <a:xfrm>
            <a:off x="0" y="6566760"/>
            <a:ext cx="12182400" cy="287640"/>
          </a:xfrm>
          <a:custGeom>
            <a:avLst/>
            <a:gdLst/>
            <a:ahLst/>
            <a:cxnLst/>
            <a:rect l="l" t="t" r="r" b="b"/>
            <a:pathLst>
              <a:path w="12183110" h="288290">
                <a:moveTo>
                  <a:pt x="0" y="288035"/>
                </a:moveTo>
                <a:lnTo>
                  <a:pt x="12182856" y="288035"/>
                </a:lnTo>
                <a:lnTo>
                  <a:pt x="12182856" y="0"/>
                </a:lnTo>
                <a:lnTo>
                  <a:pt x="0" y="0"/>
                </a:lnTo>
                <a:lnTo>
                  <a:pt x="0" y="288035"/>
                </a:lnTo>
                <a:close/>
              </a:path>
            </a:pathLst>
          </a:custGeom>
          <a:noFill/>
          <a:ln w="12192">
            <a:solidFill>
              <a:srgbClr val="F1F1F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bg object 19"/>
          <p:cNvSpPr/>
          <p:nvPr/>
        </p:nvSpPr>
        <p:spPr>
          <a:xfrm>
            <a:off x="0" y="54720"/>
            <a:ext cx="12191400" cy="187200"/>
          </a:xfrm>
          <a:custGeom>
            <a:avLst/>
            <a:gdLst/>
            <a:ahLst/>
            <a:cxnLst/>
            <a:rect l="l" t="t" r="r" b="b"/>
            <a:pathLst>
              <a:path w="12192000" h="187960">
                <a:moveTo>
                  <a:pt x="12192000" y="0"/>
                </a:moveTo>
                <a:lnTo>
                  <a:pt x="0" y="0"/>
                </a:lnTo>
                <a:lnTo>
                  <a:pt x="0" y="187451"/>
                </a:lnTo>
                <a:lnTo>
                  <a:pt x="12192000" y="187451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3" name="bg object 20"/>
          <p:cNvSpPr/>
          <p:nvPr/>
        </p:nvSpPr>
        <p:spPr>
          <a:xfrm>
            <a:off x="0" y="6705720"/>
            <a:ext cx="12191400" cy="108000"/>
          </a:xfrm>
          <a:custGeom>
            <a:avLst/>
            <a:gdLst/>
            <a:ahLst/>
            <a:cxnLst/>
            <a:rect l="l" t="t" r="r" b="b"/>
            <a:pathLst>
              <a:path w="12192000" h="108584">
                <a:moveTo>
                  <a:pt x="12192000" y="0"/>
                </a:moveTo>
                <a:lnTo>
                  <a:pt x="0" y="0"/>
                </a:lnTo>
                <a:lnTo>
                  <a:pt x="0" y="108204"/>
                </a:lnTo>
                <a:lnTo>
                  <a:pt x="12192000" y="108204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bg object 16"/>
          <p:cNvSpPr/>
          <p:nvPr/>
        </p:nvSpPr>
        <p:spPr>
          <a:xfrm>
            <a:off x="0" y="6813720"/>
            <a:ext cx="12182400" cy="40680"/>
          </a:xfrm>
          <a:custGeom>
            <a:avLst/>
            <a:gdLst/>
            <a:ahLst/>
            <a:cxnLst/>
            <a:rect l="l" t="t" r="r" b="b"/>
            <a:pathLst>
              <a:path w="12183110" h="41275">
                <a:moveTo>
                  <a:pt x="0" y="41147"/>
                </a:moveTo>
                <a:lnTo>
                  <a:pt x="12182856" y="41147"/>
                </a:lnTo>
                <a:lnTo>
                  <a:pt x="12182856" y="0"/>
                </a:lnTo>
                <a:lnTo>
                  <a:pt x="0" y="0"/>
                </a:lnTo>
                <a:lnTo>
                  <a:pt x="0" y="41147"/>
                </a:lnTo>
                <a:close/>
              </a:path>
            </a:pathLst>
          </a:custGeom>
          <a:solidFill>
            <a:srgbClr val="F1F1F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bg object 17"/>
          <p:cNvSpPr/>
          <p:nvPr/>
        </p:nvSpPr>
        <p:spPr>
          <a:xfrm>
            <a:off x="0" y="6566760"/>
            <a:ext cx="12182400" cy="138240"/>
          </a:xfrm>
          <a:custGeom>
            <a:avLst/>
            <a:gdLst/>
            <a:ahLst/>
            <a:cxnLst/>
            <a:rect l="l" t="t" r="r" b="b"/>
            <a:pathLst>
              <a:path w="12183110" h="139065">
                <a:moveTo>
                  <a:pt x="0" y="138684"/>
                </a:moveTo>
                <a:lnTo>
                  <a:pt x="12182856" y="138684"/>
                </a:lnTo>
                <a:lnTo>
                  <a:pt x="12182856" y="0"/>
                </a:lnTo>
                <a:lnTo>
                  <a:pt x="0" y="0"/>
                </a:lnTo>
                <a:lnTo>
                  <a:pt x="0" y="138684"/>
                </a:lnTo>
                <a:close/>
              </a:path>
            </a:pathLst>
          </a:custGeom>
          <a:solidFill>
            <a:srgbClr val="F1F1F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bg object 18"/>
          <p:cNvSpPr/>
          <p:nvPr/>
        </p:nvSpPr>
        <p:spPr>
          <a:xfrm>
            <a:off x="0" y="6566760"/>
            <a:ext cx="12182400" cy="287640"/>
          </a:xfrm>
          <a:custGeom>
            <a:avLst/>
            <a:gdLst/>
            <a:ahLst/>
            <a:cxnLst/>
            <a:rect l="l" t="t" r="r" b="b"/>
            <a:pathLst>
              <a:path w="12183110" h="288290">
                <a:moveTo>
                  <a:pt x="0" y="288035"/>
                </a:moveTo>
                <a:lnTo>
                  <a:pt x="12182856" y="288035"/>
                </a:lnTo>
                <a:lnTo>
                  <a:pt x="12182856" y="0"/>
                </a:lnTo>
                <a:lnTo>
                  <a:pt x="0" y="0"/>
                </a:lnTo>
                <a:lnTo>
                  <a:pt x="0" y="288035"/>
                </a:lnTo>
                <a:close/>
              </a:path>
            </a:pathLst>
          </a:custGeom>
          <a:noFill/>
          <a:ln w="12192">
            <a:solidFill>
              <a:srgbClr val="F1F1F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5" name="bg object 19"/>
          <p:cNvSpPr/>
          <p:nvPr/>
        </p:nvSpPr>
        <p:spPr>
          <a:xfrm>
            <a:off x="0" y="54720"/>
            <a:ext cx="12191400" cy="187200"/>
          </a:xfrm>
          <a:custGeom>
            <a:avLst/>
            <a:gdLst/>
            <a:ahLst/>
            <a:cxnLst/>
            <a:rect l="l" t="t" r="r" b="b"/>
            <a:pathLst>
              <a:path w="12192000" h="187960">
                <a:moveTo>
                  <a:pt x="12192000" y="0"/>
                </a:moveTo>
                <a:lnTo>
                  <a:pt x="0" y="0"/>
                </a:lnTo>
                <a:lnTo>
                  <a:pt x="0" y="187451"/>
                </a:lnTo>
                <a:lnTo>
                  <a:pt x="12192000" y="187451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6" name="bg object 20"/>
          <p:cNvSpPr/>
          <p:nvPr/>
        </p:nvSpPr>
        <p:spPr>
          <a:xfrm>
            <a:off x="0" y="6705720"/>
            <a:ext cx="12191400" cy="108000"/>
          </a:xfrm>
          <a:custGeom>
            <a:avLst/>
            <a:gdLst/>
            <a:ahLst/>
            <a:cxnLst/>
            <a:rect l="l" t="t" r="r" b="b"/>
            <a:pathLst>
              <a:path w="12192000" h="108584">
                <a:moveTo>
                  <a:pt x="12192000" y="0"/>
                </a:moveTo>
                <a:lnTo>
                  <a:pt x="0" y="0"/>
                </a:lnTo>
                <a:lnTo>
                  <a:pt x="0" y="108204"/>
                </a:lnTo>
                <a:lnTo>
                  <a:pt x="12192000" y="108204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object 5"/>
          <p:cNvSpPr/>
          <p:nvPr/>
        </p:nvSpPr>
        <p:spPr>
          <a:xfrm>
            <a:off x="0" y="623160"/>
            <a:ext cx="12191400" cy="70920"/>
          </a:xfrm>
          <a:custGeom>
            <a:avLst/>
            <a:gdLst/>
            <a:ahLst/>
            <a:cxnLst/>
            <a:rect l="l" t="t" r="r" b="b"/>
            <a:pathLst>
              <a:path w="12192000" h="71754">
                <a:moveTo>
                  <a:pt x="12192000" y="0"/>
                </a:moveTo>
                <a:lnTo>
                  <a:pt x="0" y="0"/>
                </a:lnTo>
                <a:lnTo>
                  <a:pt x="0" y="71627"/>
                </a:lnTo>
                <a:lnTo>
                  <a:pt x="12192000" y="71627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object 7"/>
          <p:cNvSpPr/>
          <p:nvPr/>
        </p:nvSpPr>
        <p:spPr>
          <a:xfrm>
            <a:off x="762120" y="2133720"/>
            <a:ext cx="10717920" cy="1658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169640" indent="-1156320">
              <a:lnSpc>
                <a:spcPct val="100000"/>
              </a:lnSpc>
              <a:spcBef>
                <a:spcPts val="99"/>
              </a:spcBef>
              <a:tabLst>
                <a:tab pos="0" algn="l"/>
              </a:tabLst>
            </a:pPr>
            <a:r>
              <a:rPr lang="ru-RU" sz="3600" b="1" strike="noStrike" spc="-1">
                <a:solidFill>
                  <a:srgbClr val="001F5F"/>
                </a:solidFill>
                <a:latin typeface="Calibri"/>
                <a:ea typeface="DejaVu Sans"/>
              </a:rPr>
              <a:t>ФОРМИРОВАНИЕ</a:t>
            </a:r>
            <a:r>
              <a:rPr lang="ru-RU" sz="3600" b="1" strike="noStrike" spc="-18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600" b="1" strike="noStrike" spc="-21">
                <a:solidFill>
                  <a:srgbClr val="001F5F"/>
                </a:solidFill>
                <a:latin typeface="Calibri"/>
                <a:ea typeface="DejaVu Sans"/>
              </a:rPr>
              <a:t>ФУНКЦИОНАЛЬНОЙ</a:t>
            </a:r>
            <a:r>
              <a:rPr lang="ru-RU" sz="3600" b="1" strike="noStrike" spc="-14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6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ГРАМОТНОСТИ </a:t>
            </a:r>
            <a:r>
              <a:rPr lang="ru-RU" sz="3600" b="1" strike="noStrike" spc="-26">
                <a:solidFill>
                  <a:srgbClr val="001F5F"/>
                </a:solidFill>
                <a:latin typeface="Calibri"/>
                <a:ea typeface="DejaVu Sans"/>
              </a:rPr>
              <a:t>ОБУЧАЮЩИХСЯ</a:t>
            </a:r>
            <a:r>
              <a:rPr lang="ru-RU" sz="3600" b="1" strike="noStrike" spc="-10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600" b="1" strike="noStrike" spc="-1">
                <a:solidFill>
                  <a:srgbClr val="001F5F"/>
                </a:solidFill>
                <a:latin typeface="Calibri"/>
                <a:ea typeface="DejaVu Sans"/>
              </a:rPr>
              <a:t>НА</a:t>
            </a:r>
            <a:r>
              <a:rPr lang="ru-RU" sz="3600" b="1" strike="noStrike" spc="-8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600" b="1" strike="noStrike" spc="-1">
                <a:solidFill>
                  <a:srgbClr val="001F5F"/>
                </a:solidFill>
                <a:latin typeface="Calibri"/>
                <a:ea typeface="DejaVu Sans"/>
              </a:rPr>
              <a:t>УРОКАХ</a:t>
            </a:r>
            <a:r>
              <a:rPr lang="ru-RU" sz="3600" b="1" strike="noStrike" spc="-10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600" b="1" strike="noStrike" spc="-12">
                <a:solidFill>
                  <a:srgbClr val="001F5F"/>
                </a:solidFill>
                <a:latin typeface="Calibri"/>
                <a:ea typeface="DejaVu Sans"/>
              </a:rPr>
              <a:t>ТЕХНОЛОГИИ</a:t>
            </a:r>
            <a:endParaRPr lang="ru-RU" sz="3600" b="0" strike="noStrike" spc="-1">
              <a:latin typeface="Arial"/>
            </a:endParaRPr>
          </a:p>
        </p:txBody>
      </p:sp>
      <p:pic>
        <p:nvPicPr>
          <p:cNvPr id="217" name="Рисунок 5" descr="Picture background"/>
          <p:cNvPicPr/>
          <p:nvPr/>
        </p:nvPicPr>
        <p:blipFill>
          <a:blip r:embed="rId2" cstate="print"/>
          <a:stretch/>
        </p:blipFill>
        <p:spPr>
          <a:xfrm>
            <a:off x="3740400" y="3960000"/>
            <a:ext cx="4539600" cy="226944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object 3"/>
          <p:cNvSpPr/>
          <p:nvPr/>
        </p:nvSpPr>
        <p:spPr>
          <a:xfrm>
            <a:off x="9594000" y="222480"/>
            <a:ext cx="1744920" cy="184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29" name="object 4"/>
          <p:cNvGrpSpPr/>
          <p:nvPr/>
        </p:nvGrpSpPr>
        <p:grpSpPr>
          <a:xfrm>
            <a:off x="0" y="623160"/>
            <a:ext cx="12191400" cy="3033360"/>
            <a:chOff x="0" y="623160"/>
            <a:chExt cx="12191400" cy="3033360"/>
          </a:xfrm>
        </p:grpSpPr>
        <p:sp>
          <p:nvSpPr>
            <p:cNvPr id="330" name="object 5"/>
            <p:cNvSpPr/>
            <p:nvPr/>
          </p:nvSpPr>
          <p:spPr>
            <a:xfrm>
              <a:off x="0" y="623160"/>
              <a:ext cx="12191400" cy="70920"/>
            </a:xfrm>
            <a:custGeom>
              <a:avLst/>
              <a:gdLst/>
              <a:ahLst/>
              <a:cxnLst/>
              <a:rect l="l" t="t" r="r" b="b"/>
              <a:pathLst>
                <a:path w="12192000" h="71754">
                  <a:moveTo>
                    <a:pt x="12192000" y="0"/>
                  </a:moveTo>
                  <a:lnTo>
                    <a:pt x="0" y="0"/>
                  </a:lnTo>
                  <a:lnTo>
                    <a:pt x="0" y="71627"/>
                  </a:lnTo>
                  <a:lnTo>
                    <a:pt x="12192000" y="7162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20586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31" name="object 7"/>
            <p:cNvPicPr/>
            <p:nvPr/>
          </p:nvPicPr>
          <p:blipFill>
            <a:blip r:embed="rId2" cstate="print"/>
            <a:stretch/>
          </p:blipFill>
          <p:spPr>
            <a:xfrm>
              <a:off x="0" y="1269360"/>
              <a:ext cx="3401640" cy="23871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32" name="object 8"/>
            <p:cNvSpPr/>
            <p:nvPr/>
          </p:nvSpPr>
          <p:spPr>
            <a:xfrm>
              <a:off x="185760" y="830520"/>
              <a:ext cx="7535520" cy="523800"/>
            </a:xfrm>
            <a:custGeom>
              <a:avLst/>
              <a:gdLst/>
              <a:ahLst/>
              <a:cxnLst/>
              <a:rect l="l" t="t" r="r" b="b"/>
              <a:pathLst>
                <a:path w="7536180" h="524510">
                  <a:moveTo>
                    <a:pt x="7536180" y="0"/>
                  </a:moveTo>
                  <a:lnTo>
                    <a:pt x="0" y="0"/>
                  </a:lnTo>
                  <a:lnTo>
                    <a:pt x="0" y="524256"/>
                  </a:lnTo>
                  <a:lnTo>
                    <a:pt x="7536180" y="524256"/>
                  </a:lnTo>
                  <a:lnTo>
                    <a:pt x="7536180" y="0"/>
                  </a:lnTo>
                  <a:close/>
                </a:path>
              </a:pathLst>
            </a:custGeom>
            <a:solidFill>
              <a:srgbClr val="01A17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33" name="object 9"/>
            <p:cNvPicPr/>
            <p:nvPr/>
          </p:nvPicPr>
          <p:blipFill>
            <a:blip r:embed="rId3" cstate="print"/>
            <a:stretch/>
          </p:blipFill>
          <p:spPr>
            <a:xfrm>
              <a:off x="36720" y="762120"/>
              <a:ext cx="2042280" cy="798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4" name="object 10"/>
            <p:cNvPicPr/>
            <p:nvPr/>
          </p:nvPicPr>
          <p:blipFill>
            <a:blip r:embed="rId4" cstate="print"/>
            <a:stretch/>
          </p:blipFill>
          <p:spPr>
            <a:xfrm>
              <a:off x="1600200" y="762120"/>
              <a:ext cx="800280" cy="798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5" name="object 11"/>
            <p:cNvPicPr/>
            <p:nvPr/>
          </p:nvPicPr>
          <p:blipFill>
            <a:blip r:embed="rId5" cstate="print"/>
            <a:stretch/>
          </p:blipFill>
          <p:spPr>
            <a:xfrm>
              <a:off x="2004120" y="762120"/>
              <a:ext cx="1924920" cy="798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6" name="object 12"/>
            <p:cNvPicPr/>
            <p:nvPr/>
          </p:nvPicPr>
          <p:blipFill>
            <a:blip r:embed="rId6" cstate="print"/>
            <a:stretch/>
          </p:blipFill>
          <p:spPr>
            <a:xfrm>
              <a:off x="3450240" y="762120"/>
              <a:ext cx="586800" cy="798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337" name="object 13"/>
            <p:cNvPicPr/>
            <p:nvPr/>
          </p:nvPicPr>
          <p:blipFill>
            <a:blip r:embed="rId7" cstate="print"/>
            <a:stretch/>
          </p:blipFill>
          <p:spPr>
            <a:xfrm>
              <a:off x="3558600" y="762120"/>
              <a:ext cx="4236840" cy="7984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338" name="object 14"/>
          <p:cNvSpPr/>
          <p:nvPr/>
        </p:nvSpPr>
        <p:spPr>
          <a:xfrm>
            <a:off x="263880" y="4142520"/>
            <a:ext cx="6282720" cy="290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Ориентация</a:t>
            </a:r>
            <a:r>
              <a:rPr lang="ru-RU" sz="2000" b="0" strike="noStrike" spc="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на</a:t>
            </a:r>
            <a:r>
              <a:rPr lang="ru-RU" sz="2000" b="0" strike="noStrike" spc="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достижение</a:t>
            </a:r>
            <a:r>
              <a:rPr lang="ru-RU" sz="2000" b="0" strike="noStrike" spc="4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цели</a:t>
            </a:r>
            <a:r>
              <a:rPr lang="ru-RU" sz="2000" b="0" strike="noStrike" spc="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2000" b="0" strike="noStrike" spc="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основного</a:t>
            </a:r>
            <a:r>
              <a:rPr lang="ru-RU" sz="2000" b="0" strike="noStrike" spc="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результата</a:t>
            </a:r>
            <a:endParaRPr lang="ru-RU" sz="2000" b="0" strike="noStrike" spc="-1">
              <a:latin typeface="Arial"/>
            </a:endParaRPr>
          </a:p>
          <a:p>
            <a:pPr marL="12600">
              <a:lnSpc>
                <a:spcPct val="100000"/>
              </a:lnSpc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образования:</a:t>
            </a:r>
            <a:endParaRPr lang="ru-RU" sz="2000" b="0" strike="noStrike" spc="-1">
              <a:latin typeface="Arial"/>
            </a:endParaRPr>
          </a:p>
          <a:p>
            <a:pPr marL="355680" indent="-342360">
              <a:lnSpc>
                <a:spcPct val="100000"/>
              </a:lnSpc>
              <a:spcBef>
                <a:spcPts val="604"/>
              </a:spcBef>
              <a:buClr>
                <a:srgbClr val="001F5F"/>
              </a:buClr>
              <a:buFont typeface="Wingdings" charset="2"/>
              <a:buChar char=""/>
              <a:tabLst>
                <a:tab pos="355680" algn="l"/>
                <a:tab pos="2093040" algn="l"/>
                <a:tab pos="3458880" algn="l"/>
                <a:tab pos="4103280" algn="l"/>
                <a:tab pos="5250960" algn="l"/>
              </a:tabLst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личностного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развития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26">
                <a:solidFill>
                  <a:srgbClr val="001F5F"/>
                </a:solidFill>
                <a:latin typeface="Calibri"/>
                <a:ea typeface="DejaVu Sans"/>
              </a:rPr>
              <a:t>на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основе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12">
                <a:solidFill>
                  <a:srgbClr val="C00000"/>
                </a:solidFill>
                <a:latin typeface="Calibri"/>
                <a:ea typeface="DejaVu Sans"/>
              </a:rPr>
              <a:t>освоения </a:t>
            </a:r>
            <a:r>
              <a:rPr lang="ru-RU" sz="2000" b="0" strike="noStrike" spc="-1">
                <a:solidFill>
                  <a:srgbClr val="C00000"/>
                </a:solidFill>
                <a:latin typeface="Calibri"/>
                <a:ea typeface="DejaVu Sans"/>
              </a:rPr>
              <a:t>УНИВЕРСАЛЬНЫХ</a:t>
            </a:r>
            <a:r>
              <a:rPr lang="ru-RU" sz="2000" b="0" strike="noStrike" spc="-72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C00000"/>
                </a:solidFill>
                <a:latin typeface="Calibri"/>
                <a:ea typeface="DejaVu Sans"/>
              </a:rPr>
              <a:t>УЧЕБНЫХ</a:t>
            </a:r>
            <a:r>
              <a:rPr lang="ru-RU" sz="2000" b="0" strike="noStrike" spc="-66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2">
                <a:solidFill>
                  <a:srgbClr val="C00000"/>
                </a:solidFill>
                <a:latin typeface="Calibri"/>
                <a:ea typeface="DejaVu Sans"/>
              </a:rPr>
              <a:t>ДЕЙСТВИЙ</a:t>
            </a:r>
            <a:endParaRPr lang="ru-RU" sz="2000" b="0" strike="noStrike" spc="-1">
              <a:latin typeface="Arial"/>
            </a:endParaRPr>
          </a:p>
          <a:p>
            <a:pPr marL="354960" indent="-341640">
              <a:lnSpc>
                <a:spcPct val="100000"/>
              </a:lnSpc>
              <a:spcBef>
                <a:spcPts val="601"/>
              </a:spcBef>
              <a:buClr>
                <a:srgbClr val="001F5F"/>
              </a:buClr>
              <a:buFont typeface="Wingdings" charset="2"/>
              <a:buChar char=""/>
              <a:tabLst>
                <a:tab pos="354960" algn="l"/>
                <a:tab pos="2315160" algn="l"/>
                <a:tab pos="3810600" algn="l"/>
                <a:tab pos="4241880" algn="l"/>
                <a:tab pos="6132240" algn="l"/>
              </a:tabLst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формирование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12">
                <a:solidFill>
                  <a:srgbClr val="C00000"/>
                </a:solidFill>
                <a:latin typeface="Calibri"/>
                <a:ea typeface="DejaVu Sans"/>
              </a:rPr>
              <a:t>готовности</a:t>
            </a:r>
            <a:r>
              <a:rPr lang="ru-RU" sz="2000" b="0" strike="noStrike" spc="-1">
                <a:solidFill>
                  <a:srgbClr val="C00000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52">
                <a:solidFill>
                  <a:srgbClr val="C00000"/>
                </a:solidFill>
                <a:latin typeface="Calibri"/>
                <a:ea typeface="DejaVu Sans"/>
              </a:rPr>
              <a:t>к</a:t>
            </a:r>
            <a:r>
              <a:rPr lang="ru-RU" sz="2000" b="0" strike="noStrike" spc="-1">
                <a:solidFill>
                  <a:srgbClr val="C00000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12">
                <a:solidFill>
                  <a:srgbClr val="C00000"/>
                </a:solidFill>
                <a:latin typeface="Calibri"/>
                <a:ea typeface="DejaVu Sans"/>
              </a:rPr>
              <a:t>саморазвитию</a:t>
            </a:r>
            <a:r>
              <a:rPr lang="ru-RU" sz="2000" b="0" strike="noStrike" spc="-1">
                <a:solidFill>
                  <a:srgbClr val="C00000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52">
                <a:solidFill>
                  <a:srgbClr val="C00000"/>
                </a:solidFill>
                <a:latin typeface="Calibri"/>
                <a:ea typeface="DejaVu Sans"/>
              </a:rPr>
              <a:t>и</a:t>
            </a:r>
            <a:endParaRPr lang="ru-RU" sz="2000" b="0" strike="noStrike" spc="-1">
              <a:latin typeface="Arial"/>
            </a:endParaRPr>
          </a:p>
          <a:p>
            <a:pPr marL="355680">
              <a:lnSpc>
                <a:spcPct val="100000"/>
              </a:lnSpc>
              <a:tabLst>
                <a:tab pos="354960" algn="l"/>
                <a:tab pos="2315160" algn="l"/>
                <a:tab pos="3810600" algn="l"/>
                <a:tab pos="4241880" algn="l"/>
                <a:tab pos="6132240" algn="l"/>
              </a:tabLst>
            </a:pPr>
            <a:r>
              <a:rPr lang="ru-RU" sz="2000" b="0" strike="noStrike" spc="-1">
                <a:solidFill>
                  <a:srgbClr val="C00000"/>
                </a:solidFill>
                <a:latin typeface="Calibri"/>
                <a:ea typeface="DejaVu Sans"/>
              </a:rPr>
              <a:t>непрерывному</a:t>
            </a:r>
            <a:r>
              <a:rPr lang="ru-RU" sz="2000" b="0" strike="noStrike" spc="-75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2">
                <a:solidFill>
                  <a:srgbClr val="C00000"/>
                </a:solidFill>
                <a:latin typeface="Calibri"/>
                <a:ea typeface="DejaVu Sans"/>
              </a:rPr>
              <a:t>образованию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339" name="object 15"/>
          <p:cNvSpPr/>
          <p:nvPr/>
        </p:nvSpPr>
        <p:spPr>
          <a:xfrm>
            <a:off x="265320" y="841320"/>
            <a:ext cx="11560680" cy="267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2.</a:t>
            </a:r>
            <a:r>
              <a:rPr lang="ru-RU" sz="2800" b="1" strike="noStrike" spc="-5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Основа</a:t>
            </a:r>
            <a:r>
              <a:rPr lang="ru-RU" sz="2800" b="1" strike="noStrike" spc="-4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—</a:t>
            </a:r>
            <a:r>
              <a:rPr lang="ru-RU" sz="2800" b="1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26">
                <a:solidFill>
                  <a:srgbClr val="FFFFFF"/>
                </a:solidFill>
                <a:latin typeface="Calibri"/>
                <a:ea typeface="DejaVu Sans"/>
              </a:rPr>
              <a:t>системно-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деятельностный</a:t>
            </a:r>
            <a:r>
              <a:rPr lang="ru-RU" sz="2800" b="1" strike="noStrike" spc="-2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подход</a:t>
            </a:r>
            <a:endParaRPr lang="ru-RU" sz="2800" b="0" strike="noStrike" spc="-1">
              <a:latin typeface="Arial"/>
            </a:endParaRPr>
          </a:p>
          <a:p>
            <a:pPr marL="3296160" algn="just">
              <a:lnSpc>
                <a:spcPct val="120000"/>
              </a:lnSpc>
              <a:spcBef>
                <a:spcPts val="3229"/>
              </a:spcBef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СИСТЕМНО-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ДЕЯТЕЛЬНОСТНЫЙ</a:t>
            </a:r>
            <a:r>
              <a:rPr lang="ru-RU" sz="2000" b="0" strike="noStrike" spc="30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ПОДХОД</a:t>
            </a:r>
            <a:r>
              <a:rPr lang="ru-RU" sz="2000" b="0" strike="noStrike" spc="296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—</a:t>
            </a:r>
            <a:r>
              <a:rPr lang="ru-RU" sz="2000" b="0" strike="noStrike" spc="30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это</a:t>
            </a:r>
            <a:r>
              <a:rPr lang="ru-RU" sz="2000" b="0" strike="noStrike" spc="296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организация</a:t>
            </a:r>
            <a:r>
              <a:rPr lang="ru-RU" sz="2000" b="0" strike="noStrike" spc="30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учебного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процесса,</a:t>
            </a:r>
            <a:r>
              <a:rPr lang="ru-RU" sz="2000" b="0" strike="noStrike" spc="8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2000" b="0" strike="noStrike" spc="8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котором</a:t>
            </a:r>
            <a:r>
              <a:rPr lang="ru-RU" sz="2000" b="0" strike="noStrike" spc="6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главное</a:t>
            </a:r>
            <a:r>
              <a:rPr lang="ru-RU" sz="2000" b="0" strike="noStrike" spc="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место</a:t>
            </a:r>
            <a:r>
              <a:rPr lang="ru-RU" sz="2000" b="0" strike="noStrike" spc="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отводится</a:t>
            </a:r>
            <a:r>
              <a:rPr lang="ru-RU" sz="2000" b="0" strike="noStrike" spc="6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активной</a:t>
            </a:r>
            <a:r>
              <a:rPr lang="ru-RU" sz="2000" b="0" strike="noStrike" spc="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2000" b="0" strike="noStrike" spc="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разносторонней, </a:t>
            </a:r>
            <a:r>
              <a:rPr lang="ru-RU" sz="2000" b="0" strike="noStrike" spc="-1">
                <a:solidFill>
                  <a:srgbClr val="C00000"/>
                </a:solidFill>
                <a:latin typeface="Calibri"/>
                <a:ea typeface="DejaVu Sans"/>
              </a:rPr>
              <a:t>в</a:t>
            </a:r>
            <a:r>
              <a:rPr lang="ru-RU" sz="2000" b="0" strike="noStrike" spc="126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C00000"/>
                </a:solidFill>
                <a:latin typeface="Calibri"/>
                <a:ea typeface="DejaVu Sans"/>
              </a:rPr>
              <a:t>максимальной</a:t>
            </a:r>
            <a:r>
              <a:rPr lang="ru-RU" sz="2000" b="0" strike="noStrike" spc="109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C00000"/>
                </a:solidFill>
                <a:latin typeface="Calibri"/>
                <a:ea typeface="DejaVu Sans"/>
              </a:rPr>
              <a:t>степени</a:t>
            </a:r>
            <a:r>
              <a:rPr lang="ru-RU" sz="2000" b="0" strike="noStrike" spc="126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C00000"/>
                </a:solidFill>
                <a:latin typeface="Calibri"/>
                <a:ea typeface="DejaVu Sans"/>
              </a:rPr>
              <a:t>самостоятельной</a:t>
            </a:r>
            <a:r>
              <a:rPr lang="ru-RU" sz="2000" b="0" strike="noStrike" spc="109">
                <a:solidFill>
                  <a:srgbClr val="C00000"/>
                </a:solidFill>
                <a:latin typeface="Calibri"/>
                <a:ea typeface="DejaVu Sans"/>
              </a:rPr>
              <a:t>  </a:t>
            </a:r>
            <a:r>
              <a:rPr lang="ru-RU" sz="2000" b="0" strike="noStrike" spc="-1">
                <a:solidFill>
                  <a:srgbClr val="C00000"/>
                </a:solidFill>
                <a:latin typeface="Calibri"/>
                <a:ea typeface="DejaVu Sans"/>
              </a:rPr>
              <a:t>познавательной</a:t>
            </a:r>
            <a:r>
              <a:rPr lang="ru-RU" sz="2000" b="0" strike="noStrike" spc="131">
                <a:solidFill>
                  <a:srgbClr val="C00000"/>
                </a:solidFill>
                <a:latin typeface="Calibri"/>
                <a:ea typeface="DejaVu Sans"/>
              </a:rPr>
              <a:t>  </a:t>
            </a:r>
            <a:r>
              <a:rPr lang="ru-RU" sz="2000" b="0" strike="noStrike" spc="-12">
                <a:solidFill>
                  <a:srgbClr val="C00000"/>
                </a:solidFill>
                <a:latin typeface="Calibri"/>
                <a:ea typeface="DejaVu Sans"/>
              </a:rPr>
              <a:t>деятельности </a:t>
            </a: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школьника.</a:t>
            </a:r>
            <a:endParaRPr lang="ru-RU" sz="2000" b="0" strike="noStrike" spc="-1">
              <a:latin typeface="Arial"/>
            </a:endParaRPr>
          </a:p>
        </p:txBody>
      </p:sp>
      <p:pic>
        <p:nvPicPr>
          <p:cNvPr id="340" name="object 16"/>
          <p:cNvPicPr/>
          <p:nvPr/>
        </p:nvPicPr>
        <p:blipFill>
          <a:blip r:embed="rId8" cstate="print"/>
          <a:stretch/>
        </p:blipFill>
        <p:spPr>
          <a:xfrm>
            <a:off x="7441560" y="3151440"/>
            <a:ext cx="4204800" cy="3302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1" name="object 4"/>
          <p:cNvGrpSpPr/>
          <p:nvPr/>
        </p:nvGrpSpPr>
        <p:grpSpPr>
          <a:xfrm>
            <a:off x="0" y="623160"/>
            <a:ext cx="12191400" cy="937440"/>
            <a:chOff x="0" y="623160"/>
            <a:chExt cx="12191400" cy="937440"/>
          </a:xfrm>
        </p:grpSpPr>
        <p:sp>
          <p:nvSpPr>
            <p:cNvPr id="342" name="object 5"/>
            <p:cNvSpPr/>
            <p:nvPr/>
          </p:nvSpPr>
          <p:spPr>
            <a:xfrm>
              <a:off x="0" y="623160"/>
              <a:ext cx="12191400" cy="70920"/>
            </a:xfrm>
            <a:custGeom>
              <a:avLst/>
              <a:gdLst/>
              <a:ahLst/>
              <a:cxnLst/>
              <a:rect l="l" t="t" r="r" b="b"/>
              <a:pathLst>
                <a:path w="12192000" h="71754">
                  <a:moveTo>
                    <a:pt x="12192000" y="0"/>
                  </a:moveTo>
                  <a:lnTo>
                    <a:pt x="0" y="0"/>
                  </a:lnTo>
                  <a:lnTo>
                    <a:pt x="0" y="71627"/>
                  </a:lnTo>
                  <a:lnTo>
                    <a:pt x="12192000" y="7162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20586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43" name="object 7"/>
            <p:cNvSpPr/>
            <p:nvPr/>
          </p:nvSpPr>
          <p:spPr>
            <a:xfrm>
              <a:off x="185760" y="830520"/>
              <a:ext cx="9387000" cy="523800"/>
            </a:xfrm>
            <a:custGeom>
              <a:avLst/>
              <a:gdLst/>
              <a:ahLst/>
              <a:cxnLst/>
              <a:rect l="l" t="t" r="r" b="b"/>
              <a:pathLst>
                <a:path w="9387840" h="524510">
                  <a:moveTo>
                    <a:pt x="9387840" y="0"/>
                  </a:moveTo>
                  <a:lnTo>
                    <a:pt x="0" y="0"/>
                  </a:lnTo>
                  <a:lnTo>
                    <a:pt x="0" y="524256"/>
                  </a:lnTo>
                  <a:lnTo>
                    <a:pt x="9387840" y="524256"/>
                  </a:lnTo>
                  <a:lnTo>
                    <a:pt x="9387840" y="0"/>
                  </a:lnTo>
                  <a:close/>
                </a:path>
              </a:pathLst>
            </a:custGeom>
            <a:solidFill>
              <a:srgbClr val="01A17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344" name="object 8"/>
            <p:cNvPicPr/>
            <p:nvPr/>
          </p:nvPicPr>
          <p:blipFill>
            <a:blip r:embed="rId2" cstate="print"/>
            <a:stretch/>
          </p:blipFill>
          <p:spPr>
            <a:xfrm>
              <a:off x="36720" y="762120"/>
              <a:ext cx="9588960" cy="7984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345" name="object 9"/>
          <p:cNvSpPr/>
          <p:nvPr/>
        </p:nvSpPr>
        <p:spPr>
          <a:xfrm>
            <a:off x="265320" y="841320"/>
            <a:ext cx="9136800" cy="865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3.</a:t>
            </a:r>
            <a:r>
              <a:rPr lang="ru-RU" sz="2800" b="1" strike="noStrike" spc="-8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Продуктивный</a:t>
            </a:r>
            <a:r>
              <a:rPr lang="ru-RU" sz="2800" b="1" strike="noStrike" spc="-7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характер</a:t>
            </a:r>
            <a:r>
              <a:rPr lang="ru-RU" sz="2800" b="1" strike="noStrike" spc="-7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учебной</a:t>
            </a:r>
            <a:r>
              <a:rPr lang="ru-RU" sz="2800" b="1" strike="noStrike" spc="-8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деятельности</a:t>
            </a:r>
            <a:r>
              <a:rPr lang="ru-RU" sz="2800" b="1" strike="noStrike" spc="-60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на</a:t>
            </a:r>
            <a:r>
              <a:rPr lang="ru-RU" sz="2800" b="1" strike="noStrike" spc="-9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уроке</a:t>
            </a:r>
            <a:endParaRPr lang="ru-RU" sz="2800" b="0" strike="noStrike" spc="-1">
              <a:latin typeface="Arial"/>
            </a:endParaRPr>
          </a:p>
        </p:txBody>
      </p:sp>
      <p:sp>
        <p:nvSpPr>
          <p:cNvPr id="346" name="object 10"/>
          <p:cNvSpPr/>
          <p:nvPr/>
        </p:nvSpPr>
        <p:spPr>
          <a:xfrm>
            <a:off x="539640" y="2090880"/>
            <a:ext cx="3623760" cy="1132200"/>
          </a:xfrm>
          <a:custGeom>
            <a:avLst/>
            <a:gdLst/>
            <a:ahLst/>
            <a:cxnLst/>
            <a:rect l="l" t="t" r="r" b="b"/>
            <a:pathLst>
              <a:path w="3624579" h="1132839">
                <a:moveTo>
                  <a:pt x="0" y="1132332"/>
                </a:moveTo>
                <a:lnTo>
                  <a:pt x="3624072" y="1132332"/>
                </a:lnTo>
                <a:lnTo>
                  <a:pt x="3624072" y="0"/>
                </a:lnTo>
                <a:lnTo>
                  <a:pt x="0" y="0"/>
                </a:lnTo>
                <a:lnTo>
                  <a:pt x="0" y="1132332"/>
                </a:lnTo>
                <a:close/>
              </a:path>
            </a:pathLst>
          </a:custGeom>
          <a:noFill/>
          <a:ln w="6096">
            <a:solidFill>
              <a:srgbClr val="A4B5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7" name="object 11"/>
          <p:cNvSpPr/>
          <p:nvPr/>
        </p:nvSpPr>
        <p:spPr>
          <a:xfrm>
            <a:off x="1293480" y="2354760"/>
            <a:ext cx="2715120" cy="1060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ts val="2064"/>
              </a:lnSpc>
              <a:spcBef>
                <a:spcPts val="99"/>
              </a:spcBef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объяснение</a:t>
            </a:r>
            <a:r>
              <a:rPr lang="ru-RU" sz="18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описание</a:t>
            </a:r>
            <a:endParaRPr lang="ru-RU" sz="1800" b="0" strike="noStrike" spc="-1">
              <a:latin typeface="Arial"/>
            </a:endParaRPr>
          </a:p>
          <a:p>
            <a:pPr marL="12600">
              <a:lnSpc>
                <a:spcPts val="2064"/>
              </a:lnSpc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технологических</a:t>
            </a:r>
            <a:r>
              <a:rPr lang="ru-RU" sz="1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процессов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348" name="object 12"/>
          <p:cNvGrpSpPr/>
          <p:nvPr/>
        </p:nvGrpSpPr>
        <p:grpSpPr>
          <a:xfrm>
            <a:off x="388800" y="1926360"/>
            <a:ext cx="791640" cy="1189800"/>
            <a:chOff x="388800" y="1926360"/>
            <a:chExt cx="791640" cy="1189800"/>
          </a:xfrm>
        </p:grpSpPr>
        <p:sp>
          <p:nvSpPr>
            <p:cNvPr id="349" name="object 13"/>
            <p:cNvSpPr/>
            <p:nvPr/>
          </p:nvSpPr>
          <p:spPr>
            <a:xfrm>
              <a:off x="388800" y="1926360"/>
              <a:ext cx="791640" cy="1189800"/>
            </a:xfrm>
            <a:custGeom>
              <a:avLst/>
              <a:gdLst/>
              <a:ahLst/>
              <a:cxnLst/>
              <a:rect l="l" t="t" r="r" b="b"/>
              <a:pathLst>
                <a:path w="792480" h="1190625">
                  <a:moveTo>
                    <a:pt x="792480" y="0"/>
                  </a:moveTo>
                  <a:lnTo>
                    <a:pt x="0" y="0"/>
                  </a:lnTo>
                  <a:lnTo>
                    <a:pt x="0" y="1190244"/>
                  </a:lnTo>
                  <a:lnTo>
                    <a:pt x="792480" y="1190244"/>
                  </a:lnTo>
                  <a:lnTo>
                    <a:pt x="792480" y="0"/>
                  </a:lnTo>
                  <a:close/>
                </a:path>
              </a:pathLst>
            </a:custGeom>
            <a:solidFill>
              <a:srgbClr val="F8D7C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0" name="object 14"/>
            <p:cNvSpPr/>
            <p:nvPr/>
          </p:nvSpPr>
          <p:spPr>
            <a:xfrm>
              <a:off x="388800" y="1926360"/>
              <a:ext cx="791640" cy="1189800"/>
            </a:xfrm>
            <a:custGeom>
              <a:avLst/>
              <a:gdLst/>
              <a:ahLst/>
              <a:cxnLst/>
              <a:rect l="l" t="t" r="r" b="b"/>
              <a:pathLst>
                <a:path w="792480" h="1190625">
                  <a:moveTo>
                    <a:pt x="0" y="1190244"/>
                  </a:moveTo>
                  <a:lnTo>
                    <a:pt x="792480" y="1190244"/>
                  </a:lnTo>
                  <a:lnTo>
                    <a:pt x="792480" y="0"/>
                  </a:lnTo>
                  <a:lnTo>
                    <a:pt x="0" y="0"/>
                  </a:lnTo>
                  <a:lnTo>
                    <a:pt x="0" y="1190244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51" name="object 15"/>
          <p:cNvSpPr/>
          <p:nvPr/>
        </p:nvSpPr>
        <p:spPr>
          <a:xfrm>
            <a:off x="4466880" y="2090880"/>
            <a:ext cx="3623760" cy="1132200"/>
          </a:xfrm>
          <a:custGeom>
            <a:avLst/>
            <a:gdLst/>
            <a:ahLst/>
            <a:cxnLst/>
            <a:rect l="l" t="t" r="r" b="b"/>
            <a:pathLst>
              <a:path w="3624579" h="1132839">
                <a:moveTo>
                  <a:pt x="0" y="1132332"/>
                </a:moveTo>
                <a:lnTo>
                  <a:pt x="3624072" y="1132332"/>
                </a:lnTo>
                <a:lnTo>
                  <a:pt x="3624072" y="0"/>
                </a:lnTo>
                <a:lnTo>
                  <a:pt x="0" y="0"/>
                </a:lnTo>
                <a:lnTo>
                  <a:pt x="0" y="1132332"/>
                </a:lnTo>
                <a:close/>
              </a:path>
            </a:pathLst>
          </a:custGeom>
          <a:noFill/>
          <a:ln w="6096">
            <a:solidFill>
              <a:srgbClr val="A4B5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2" name="object 16"/>
          <p:cNvSpPr/>
          <p:nvPr/>
        </p:nvSpPr>
        <p:spPr>
          <a:xfrm>
            <a:off x="5222520" y="2229480"/>
            <a:ext cx="2084040" cy="1301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ts val="2064"/>
              </a:lnSpc>
              <a:spcBef>
                <a:spcPts val="99"/>
              </a:spcBef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использование</a:t>
            </a:r>
            <a:r>
              <a:rPr lang="ru-RU" sz="18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endParaRPr lang="ru-RU" sz="1800" b="0" strike="noStrike" spc="-1">
              <a:latin typeface="Arial"/>
            </a:endParaRPr>
          </a:p>
          <a:p>
            <a:pPr marL="12600">
              <a:lnSpc>
                <a:spcPts val="1976"/>
              </a:lnSpc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построение</a:t>
            </a:r>
            <a:r>
              <a:rPr lang="ru-RU" sz="1800" b="0" strike="noStrike" spc="-9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моделей</a:t>
            </a:r>
            <a:endParaRPr lang="ru-RU" sz="1800" b="0" strike="noStrike" spc="-1">
              <a:latin typeface="Arial"/>
            </a:endParaRPr>
          </a:p>
          <a:p>
            <a:pPr marL="12600">
              <a:lnSpc>
                <a:spcPts val="2069"/>
              </a:lnSpc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явлений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0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процессов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353" name="object 17"/>
          <p:cNvGrpSpPr/>
          <p:nvPr/>
        </p:nvGrpSpPr>
        <p:grpSpPr>
          <a:xfrm>
            <a:off x="4316040" y="1926360"/>
            <a:ext cx="791640" cy="1189800"/>
            <a:chOff x="4316040" y="1926360"/>
            <a:chExt cx="791640" cy="1189800"/>
          </a:xfrm>
        </p:grpSpPr>
        <p:sp>
          <p:nvSpPr>
            <p:cNvPr id="354" name="object 18"/>
            <p:cNvSpPr/>
            <p:nvPr/>
          </p:nvSpPr>
          <p:spPr>
            <a:xfrm>
              <a:off x="4316040" y="1926360"/>
              <a:ext cx="791640" cy="1189800"/>
            </a:xfrm>
            <a:custGeom>
              <a:avLst/>
              <a:gdLst/>
              <a:ahLst/>
              <a:cxnLst/>
              <a:rect l="l" t="t" r="r" b="b"/>
              <a:pathLst>
                <a:path w="792479" h="1190625">
                  <a:moveTo>
                    <a:pt x="792479" y="0"/>
                  </a:moveTo>
                  <a:lnTo>
                    <a:pt x="0" y="0"/>
                  </a:lnTo>
                  <a:lnTo>
                    <a:pt x="0" y="1190244"/>
                  </a:lnTo>
                  <a:lnTo>
                    <a:pt x="792479" y="1190244"/>
                  </a:lnTo>
                  <a:lnTo>
                    <a:pt x="792479" y="0"/>
                  </a:lnTo>
                  <a:close/>
                </a:path>
              </a:pathLst>
            </a:custGeom>
            <a:solidFill>
              <a:srgbClr val="F3E0BC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5" name="object 19"/>
            <p:cNvSpPr/>
            <p:nvPr/>
          </p:nvSpPr>
          <p:spPr>
            <a:xfrm>
              <a:off x="4316040" y="1926360"/>
              <a:ext cx="791640" cy="1189800"/>
            </a:xfrm>
            <a:custGeom>
              <a:avLst/>
              <a:gdLst/>
              <a:ahLst/>
              <a:cxnLst/>
              <a:rect l="l" t="t" r="r" b="b"/>
              <a:pathLst>
                <a:path w="792479" h="1190625">
                  <a:moveTo>
                    <a:pt x="0" y="1190244"/>
                  </a:moveTo>
                  <a:lnTo>
                    <a:pt x="792479" y="1190244"/>
                  </a:lnTo>
                  <a:lnTo>
                    <a:pt x="792479" y="0"/>
                  </a:lnTo>
                  <a:lnTo>
                    <a:pt x="0" y="0"/>
                  </a:lnTo>
                  <a:lnTo>
                    <a:pt x="0" y="1190244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56" name="object 20"/>
          <p:cNvSpPr/>
          <p:nvPr/>
        </p:nvSpPr>
        <p:spPr>
          <a:xfrm>
            <a:off x="8395560" y="2090880"/>
            <a:ext cx="3623760" cy="1132200"/>
          </a:xfrm>
          <a:custGeom>
            <a:avLst/>
            <a:gdLst/>
            <a:ahLst/>
            <a:cxnLst/>
            <a:rect l="l" t="t" r="r" b="b"/>
            <a:pathLst>
              <a:path w="3624579" h="1132839">
                <a:moveTo>
                  <a:pt x="0" y="1132332"/>
                </a:moveTo>
                <a:lnTo>
                  <a:pt x="3624072" y="1132332"/>
                </a:lnTo>
                <a:lnTo>
                  <a:pt x="3624072" y="0"/>
                </a:lnTo>
                <a:lnTo>
                  <a:pt x="0" y="0"/>
                </a:lnTo>
                <a:lnTo>
                  <a:pt x="0" y="1132332"/>
                </a:lnTo>
                <a:close/>
              </a:path>
            </a:pathLst>
          </a:custGeom>
          <a:noFill/>
          <a:ln w="6096">
            <a:solidFill>
              <a:srgbClr val="A4B5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7" name="object 21"/>
          <p:cNvSpPr/>
          <p:nvPr/>
        </p:nvSpPr>
        <p:spPr>
          <a:xfrm>
            <a:off x="9151200" y="2354760"/>
            <a:ext cx="1746720" cy="798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ts val="2064"/>
              </a:lnSpc>
              <a:spcBef>
                <a:spcPts val="99"/>
              </a:spcBef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прогнозирование</a:t>
            </a:r>
            <a:endParaRPr lang="ru-RU" sz="1800" b="0" strike="noStrike" spc="-1">
              <a:latin typeface="Arial"/>
            </a:endParaRPr>
          </a:p>
          <a:p>
            <a:pPr marL="12600">
              <a:lnSpc>
                <a:spcPts val="2064"/>
              </a:lnSpc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изменений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358" name="object 22"/>
          <p:cNvGrpSpPr/>
          <p:nvPr/>
        </p:nvGrpSpPr>
        <p:grpSpPr>
          <a:xfrm>
            <a:off x="8244720" y="1926360"/>
            <a:ext cx="791640" cy="1189800"/>
            <a:chOff x="8244720" y="1926360"/>
            <a:chExt cx="791640" cy="1189800"/>
          </a:xfrm>
        </p:grpSpPr>
        <p:sp>
          <p:nvSpPr>
            <p:cNvPr id="359" name="object 23"/>
            <p:cNvSpPr/>
            <p:nvPr/>
          </p:nvSpPr>
          <p:spPr>
            <a:xfrm>
              <a:off x="8244720" y="1926360"/>
              <a:ext cx="791640" cy="1189800"/>
            </a:xfrm>
            <a:custGeom>
              <a:avLst/>
              <a:gdLst/>
              <a:ahLst/>
              <a:cxnLst/>
              <a:rect l="l" t="t" r="r" b="b"/>
              <a:pathLst>
                <a:path w="792479" h="1190625">
                  <a:moveTo>
                    <a:pt x="792479" y="0"/>
                  </a:moveTo>
                  <a:lnTo>
                    <a:pt x="0" y="0"/>
                  </a:lnTo>
                  <a:lnTo>
                    <a:pt x="0" y="1190244"/>
                  </a:lnTo>
                  <a:lnTo>
                    <a:pt x="792479" y="1190244"/>
                  </a:lnTo>
                  <a:lnTo>
                    <a:pt x="792479" y="0"/>
                  </a:lnTo>
                  <a:close/>
                </a:path>
              </a:pathLst>
            </a:custGeom>
            <a:solidFill>
              <a:srgbClr val="E9D2D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0" name="object 24"/>
            <p:cNvSpPr/>
            <p:nvPr/>
          </p:nvSpPr>
          <p:spPr>
            <a:xfrm>
              <a:off x="8244720" y="1926360"/>
              <a:ext cx="791640" cy="1189800"/>
            </a:xfrm>
            <a:custGeom>
              <a:avLst/>
              <a:gdLst/>
              <a:ahLst/>
              <a:cxnLst/>
              <a:rect l="l" t="t" r="r" b="b"/>
              <a:pathLst>
                <a:path w="792479" h="1190625">
                  <a:moveTo>
                    <a:pt x="0" y="1190244"/>
                  </a:moveTo>
                  <a:lnTo>
                    <a:pt x="792479" y="1190244"/>
                  </a:lnTo>
                  <a:lnTo>
                    <a:pt x="792479" y="0"/>
                  </a:lnTo>
                  <a:lnTo>
                    <a:pt x="0" y="0"/>
                  </a:lnTo>
                  <a:lnTo>
                    <a:pt x="0" y="1190244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61" name="object 25"/>
          <p:cNvSpPr/>
          <p:nvPr/>
        </p:nvSpPr>
        <p:spPr>
          <a:xfrm>
            <a:off x="539640" y="3515760"/>
            <a:ext cx="3623760" cy="1132200"/>
          </a:xfrm>
          <a:custGeom>
            <a:avLst/>
            <a:gdLst/>
            <a:ahLst/>
            <a:cxnLst/>
            <a:rect l="l" t="t" r="r" b="b"/>
            <a:pathLst>
              <a:path w="3624579" h="1132839">
                <a:moveTo>
                  <a:pt x="0" y="1132331"/>
                </a:moveTo>
                <a:lnTo>
                  <a:pt x="3624072" y="1132331"/>
                </a:lnTo>
                <a:lnTo>
                  <a:pt x="3624072" y="0"/>
                </a:lnTo>
                <a:lnTo>
                  <a:pt x="0" y="0"/>
                </a:lnTo>
                <a:lnTo>
                  <a:pt x="0" y="1132331"/>
                </a:lnTo>
                <a:close/>
              </a:path>
            </a:pathLst>
          </a:custGeom>
          <a:noFill/>
          <a:ln w="6096">
            <a:solidFill>
              <a:srgbClr val="A4B5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2" name="object 26"/>
          <p:cNvSpPr/>
          <p:nvPr/>
        </p:nvSpPr>
        <p:spPr>
          <a:xfrm>
            <a:off x="1293480" y="3655440"/>
            <a:ext cx="2611080" cy="784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360" rIns="0" bIns="0">
            <a:spAutoFit/>
          </a:bodyPr>
          <a:lstStyle/>
          <a:p>
            <a:pPr marL="12600">
              <a:lnSpc>
                <a:spcPct val="91000"/>
              </a:lnSpc>
              <a:spcBef>
                <a:spcPts val="286"/>
              </a:spcBef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формулирование</a:t>
            </a:r>
            <a:r>
              <a:rPr lang="ru-RU" sz="1800" b="0" strike="noStrike" spc="-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выводов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на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основе</a:t>
            </a:r>
            <a:r>
              <a:rPr lang="ru-RU" sz="18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имеющихся данных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363" name="object 27"/>
          <p:cNvGrpSpPr/>
          <p:nvPr/>
        </p:nvGrpSpPr>
        <p:grpSpPr>
          <a:xfrm>
            <a:off x="388800" y="3352680"/>
            <a:ext cx="791640" cy="1188000"/>
            <a:chOff x="388800" y="3352680"/>
            <a:chExt cx="791640" cy="1188000"/>
          </a:xfrm>
        </p:grpSpPr>
        <p:sp>
          <p:nvSpPr>
            <p:cNvPr id="364" name="object 28"/>
            <p:cNvSpPr/>
            <p:nvPr/>
          </p:nvSpPr>
          <p:spPr>
            <a:xfrm>
              <a:off x="388800" y="3352680"/>
              <a:ext cx="791640" cy="1188000"/>
            </a:xfrm>
            <a:custGeom>
              <a:avLst/>
              <a:gdLst/>
              <a:ahLst/>
              <a:cxnLst/>
              <a:rect l="l" t="t" r="r" b="b"/>
              <a:pathLst>
                <a:path w="792480" h="1188720">
                  <a:moveTo>
                    <a:pt x="792480" y="0"/>
                  </a:moveTo>
                  <a:lnTo>
                    <a:pt x="0" y="0"/>
                  </a:lnTo>
                  <a:lnTo>
                    <a:pt x="0" y="1188720"/>
                  </a:lnTo>
                  <a:lnTo>
                    <a:pt x="792480" y="1188720"/>
                  </a:lnTo>
                  <a:lnTo>
                    <a:pt x="792480" y="0"/>
                  </a:lnTo>
                  <a:close/>
                </a:path>
              </a:pathLst>
            </a:custGeom>
            <a:solidFill>
              <a:srgbClr val="D4CEE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5" name="object 29"/>
            <p:cNvSpPr/>
            <p:nvPr/>
          </p:nvSpPr>
          <p:spPr>
            <a:xfrm>
              <a:off x="388800" y="3352680"/>
              <a:ext cx="791640" cy="1188000"/>
            </a:xfrm>
            <a:custGeom>
              <a:avLst/>
              <a:gdLst/>
              <a:ahLst/>
              <a:cxnLst/>
              <a:rect l="l" t="t" r="r" b="b"/>
              <a:pathLst>
                <a:path w="792480" h="1188720">
                  <a:moveTo>
                    <a:pt x="0" y="1188720"/>
                  </a:moveTo>
                  <a:lnTo>
                    <a:pt x="792480" y="1188720"/>
                  </a:lnTo>
                  <a:lnTo>
                    <a:pt x="792480" y="0"/>
                  </a:lnTo>
                  <a:lnTo>
                    <a:pt x="0" y="0"/>
                  </a:lnTo>
                  <a:lnTo>
                    <a:pt x="0" y="1188720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66" name="object 30"/>
          <p:cNvSpPr/>
          <p:nvPr/>
        </p:nvSpPr>
        <p:spPr>
          <a:xfrm>
            <a:off x="4466880" y="3515760"/>
            <a:ext cx="3623760" cy="1132200"/>
          </a:xfrm>
          <a:custGeom>
            <a:avLst/>
            <a:gdLst/>
            <a:ahLst/>
            <a:cxnLst/>
            <a:rect l="l" t="t" r="r" b="b"/>
            <a:pathLst>
              <a:path w="3624579" h="1132839">
                <a:moveTo>
                  <a:pt x="0" y="1132331"/>
                </a:moveTo>
                <a:lnTo>
                  <a:pt x="3624072" y="1132331"/>
                </a:lnTo>
                <a:lnTo>
                  <a:pt x="3624072" y="0"/>
                </a:lnTo>
                <a:lnTo>
                  <a:pt x="0" y="0"/>
                </a:lnTo>
                <a:lnTo>
                  <a:pt x="0" y="1132331"/>
                </a:lnTo>
                <a:close/>
              </a:path>
            </a:pathLst>
          </a:custGeom>
          <a:noFill/>
          <a:ln w="6096">
            <a:solidFill>
              <a:srgbClr val="A4B5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7" name="object 31"/>
          <p:cNvSpPr/>
          <p:nvPr/>
        </p:nvSpPr>
        <p:spPr>
          <a:xfrm>
            <a:off x="5222520" y="3781080"/>
            <a:ext cx="2785680" cy="791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1400" rIns="0" bIns="0">
            <a:spAutoFit/>
          </a:bodyPr>
          <a:lstStyle/>
          <a:p>
            <a:pPr marL="12600">
              <a:lnSpc>
                <a:spcPts val="1970"/>
              </a:lnSpc>
              <a:spcBef>
                <a:spcPts val="326"/>
              </a:spcBef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анализ</a:t>
            </a:r>
            <a:r>
              <a:rPr lang="ru-RU" sz="18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выводов</a:t>
            </a:r>
            <a:r>
              <a:rPr lang="ru-RU" sz="1800" b="0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0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оценка</a:t>
            </a:r>
            <a:r>
              <a:rPr lang="ru-RU" sz="18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их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достоверности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368" name="object 32"/>
          <p:cNvGrpSpPr/>
          <p:nvPr/>
        </p:nvGrpSpPr>
        <p:grpSpPr>
          <a:xfrm>
            <a:off x="4316040" y="3352680"/>
            <a:ext cx="791640" cy="1188000"/>
            <a:chOff x="4316040" y="3352680"/>
            <a:chExt cx="791640" cy="1188000"/>
          </a:xfrm>
        </p:grpSpPr>
        <p:sp>
          <p:nvSpPr>
            <p:cNvPr id="369" name="object 33"/>
            <p:cNvSpPr/>
            <p:nvPr/>
          </p:nvSpPr>
          <p:spPr>
            <a:xfrm>
              <a:off x="4316040" y="3352680"/>
              <a:ext cx="791640" cy="1188000"/>
            </a:xfrm>
            <a:custGeom>
              <a:avLst/>
              <a:gdLst/>
              <a:ahLst/>
              <a:cxnLst/>
              <a:rect l="l" t="t" r="r" b="b"/>
              <a:pathLst>
                <a:path w="792479" h="1188720">
                  <a:moveTo>
                    <a:pt x="792479" y="0"/>
                  </a:moveTo>
                  <a:lnTo>
                    <a:pt x="0" y="0"/>
                  </a:lnTo>
                  <a:lnTo>
                    <a:pt x="0" y="1188720"/>
                  </a:lnTo>
                  <a:lnTo>
                    <a:pt x="792479" y="1188720"/>
                  </a:lnTo>
                  <a:lnTo>
                    <a:pt x="792479" y="0"/>
                  </a:lnTo>
                  <a:close/>
                </a:path>
              </a:pathLst>
            </a:custGeom>
            <a:solidFill>
              <a:srgbClr val="CDD5E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0" name="object 34"/>
            <p:cNvSpPr/>
            <p:nvPr/>
          </p:nvSpPr>
          <p:spPr>
            <a:xfrm>
              <a:off x="4316040" y="3352680"/>
              <a:ext cx="791640" cy="1188000"/>
            </a:xfrm>
            <a:custGeom>
              <a:avLst/>
              <a:gdLst/>
              <a:ahLst/>
              <a:cxnLst/>
              <a:rect l="l" t="t" r="r" b="b"/>
              <a:pathLst>
                <a:path w="792479" h="1188720">
                  <a:moveTo>
                    <a:pt x="0" y="1188720"/>
                  </a:moveTo>
                  <a:lnTo>
                    <a:pt x="792479" y="1188720"/>
                  </a:lnTo>
                  <a:lnTo>
                    <a:pt x="792479" y="0"/>
                  </a:lnTo>
                  <a:lnTo>
                    <a:pt x="0" y="0"/>
                  </a:lnTo>
                  <a:lnTo>
                    <a:pt x="0" y="1188720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71" name="object 35"/>
          <p:cNvSpPr/>
          <p:nvPr/>
        </p:nvSpPr>
        <p:spPr>
          <a:xfrm>
            <a:off x="8395560" y="3515760"/>
            <a:ext cx="3623760" cy="1132200"/>
          </a:xfrm>
          <a:custGeom>
            <a:avLst/>
            <a:gdLst/>
            <a:ahLst/>
            <a:cxnLst/>
            <a:rect l="l" t="t" r="r" b="b"/>
            <a:pathLst>
              <a:path w="3624579" h="1132839">
                <a:moveTo>
                  <a:pt x="0" y="1132331"/>
                </a:moveTo>
                <a:lnTo>
                  <a:pt x="3624072" y="1132331"/>
                </a:lnTo>
                <a:lnTo>
                  <a:pt x="3624072" y="0"/>
                </a:lnTo>
                <a:lnTo>
                  <a:pt x="0" y="0"/>
                </a:lnTo>
                <a:lnTo>
                  <a:pt x="0" y="1132331"/>
                </a:lnTo>
                <a:close/>
              </a:path>
            </a:pathLst>
          </a:custGeom>
          <a:noFill/>
          <a:ln w="6096">
            <a:solidFill>
              <a:srgbClr val="A4B5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2" name="object 36"/>
          <p:cNvSpPr/>
          <p:nvPr/>
        </p:nvSpPr>
        <p:spPr>
          <a:xfrm>
            <a:off x="9151200" y="3655440"/>
            <a:ext cx="2552040" cy="1306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ts val="2064"/>
              </a:lnSpc>
              <a:spcBef>
                <a:spcPts val="99"/>
              </a:spcBef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выдвижение</a:t>
            </a:r>
            <a:r>
              <a:rPr lang="ru-RU" sz="1800" b="0" strike="noStrike" spc="-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гипотез</a:t>
            </a:r>
            <a:r>
              <a:rPr lang="ru-RU" sz="1800" b="0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endParaRPr lang="ru-RU" sz="1800" b="0" strike="noStrike" spc="-1">
              <a:latin typeface="Arial"/>
            </a:endParaRPr>
          </a:p>
          <a:p>
            <a:pPr marL="12600">
              <a:lnSpc>
                <a:spcPts val="1981"/>
              </a:lnSpc>
              <a:spcBef>
                <a:spcPts val="119"/>
              </a:spcBef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определение</a:t>
            </a:r>
            <a:r>
              <a:rPr lang="ru-RU" sz="1800" b="0" strike="noStrike" spc="-9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способов</a:t>
            </a:r>
            <a:r>
              <a:rPr lang="ru-RU" sz="1800" b="0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их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проверки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373" name="object 37"/>
          <p:cNvGrpSpPr/>
          <p:nvPr/>
        </p:nvGrpSpPr>
        <p:grpSpPr>
          <a:xfrm>
            <a:off x="8244720" y="3352680"/>
            <a:ext cx="791640" cy="1188000"/>
            <a:chOff x="8244720" y="3352680"/>
            <a:chExt cx="791640" cy="1188000"/>
          </a:xfrm>
        </p:grpSpPr>
        <p:sp>
          <p:nvSpPr>
            <p:cNvPr id="374" name="object 38"/>
            <p:cNvSpPr/>
            <p:nvPr/>
          </p:nvSpPr>
          <p:spPr>
            <a:xfrm>
              <a:off x="8244720" y="3352680"/>
              <a:ext cx="791640" cy="1188000"/>
            </a:xfrm>
            <a:custGeom>
              <a:avLst/>
              <a:gdLst/>
              <a:ahLst/>
              <a:cxnLst/>
              <a:rect l="l" t="t" r="r" b="b"/>
              <a:pathLst>
                <a:path w="792479" h="1188720">
                  <a:moveTo>
                    <a:pt x="792479" y="0"/>
                  </a:moveTo>
                  <a:lnTo>
                    <a:pt x="0" y="0"/>
                  </a:lnTo>
                  <a:lnTo>
                    <a:pt x="0" y="1188720"/>
                  </a:lnTo>
                  <a:lnTo>
                    <a:pt x="792479" y="1188720"/>
                  </a:lnTo>
                  <a:lnTo>
                    <a:pt x="792479" y="0"/>
                  </a:lnTo>
                  <a:close/>
                </a:path>
              </a:pathLst>
            </a:custGeom>
            <a:solidFill>
              <a:srgbClr val="F8D7C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75" name="object 39"/>
            <p:cNvSpPr/>
            <p:nvPr/>
          </p:nvSpPr>
          <p:spPr>
            <a:xfrm>
              <a:off x="8244720" y="3352680"/>
              <a:ext cx="791640" cy="1188000"/>
            </a:xfrm>
            <a:custGeom>
              <a:avLst/>
              <a:gdLst/>
              <a:ahLst/>
              <a:cxnLst/>
              <a:rect l="l" t="t" r="r" b="b"/>
              <a:pathLst>
                <a:path w="792479" h="1188720">
                  <a:moveTo>
                    <a:pt x="0" y="1188720"/>
                  </a:moveTo>
                  <a:lnTo>
                    <a:pt x="792479" y="1188720"/>
                  </a:lnTo>
                  <a:lnTo>
                    <a:pt x="792479" y="0"/>
                  </a:lnTo>
                  <a:lnTo>
                    <a:pt x="0" y="0"/>
                  </a:lnTo>
                  <a:lnTo>
                    <a:pt x="0" y="1188720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76" name="object 40"/>
          <p:cNvSpPr/>
          <p:nvPr/>
        </p:nvSpPr>
        <p:spPr>
          <a:xfrm>
            <a:off x="539640" y="4942440"/>
            <a:ext cx="3623760" cy="1132200"/>
          </a:xfrm>
          <a:custGeom>
            <a:avLst/>
            <a:gdLst/>
            <a:ahLst/>
            <a:cxnLst/>
            <a:rect l="l" t="t" r="r" b="b"/>
            <a:pathLst>
              <a:path w="3624579" h="1132839">
                <a:moveTo>
                  <a:pt x="0" y="1132332"/>
                </a:moveTo>
                <a:lnTo>
                  <a:pt x="3624072" y="1132332"/>
                </a:lnTo>
                <a:lnTo>
                  <a:pt x="3624072" y="0"/>
                </a:lnTo>
                <a:lnTo>
                  <a:pt x="0" y="0"/>
                </a:lnTo>
                <a:lnTo>
                  <a:pt x="0" y="1132332"/>
                </a:lnTo>
                <a:close/>
              </a:path>
            </a:pathLst>
          </a:custGeom>
          <a:noFill/>
          <a:ln w="6095">
            <a:solidFill>
              <a:srgbClr val="A4B5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7" name="object 41"/>
          <p:cNvSpPr/>
          <p:nvPr/>
        </p:nvSpPr>
        <p:spPr>
          <a:xfrm>
            <a:off x="1293480" y="5207040"/>
            <a:ext cx="2242080" cy="79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0680" rIns="0" bIns="0">
            <a:spAutoFit/>
          </a:bodyPr>
          <a:lstStyle/>
          <a:p>
            <a:pPr marL="12600">
              <a:lnSpc>
                <a:spcPts val="1970"/>
              </a:lnSpc>
              <a:spcBef>
                <a:spcPts val="320"/>
              </a:spcBef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формулирование</a:t>
            </a:r>
            <a:r>
              <a:rPr lang="ru-RU" sz="1800" b="0" strike="noStrike" spc="-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1">
                <a:solidFill>
                  <a:srgbClr val="001F5F"/>
                </a:solidFill>
                <a:latin typeface="Calibri"/>
                <a:ea typeface="DejaVu Sans"/>
              </a:rPr>
              <a:t>цели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исследования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378" name="object 42"/>
          <p:cNvGrpSpPr/>
          <p:nvPr/>
        </p:nvGrpSpPr>
        <p:grpSpPr>
          <a:xfrm>
            <a:off x="388800" y="4777920"/>
            <a:ext cx="791640" cy="1188000"/>
            <a:chOff x="388800" y="4777920"/>
            <a:chExt cx="791640" cy="1188000"/>
          </a:xfrm>
        </p:grpSpPr>
        <p:sp>
          <p:nvSpPr>
            <p:cNvPr id="379" name="object 43"/>
            <p:cNvSpPr/>
            <p:nvPr/>
          </p:nvSpPr>
          <p:spPr>
            <a:xfrm>
              <a:off x="388800" y="4777920"/>
              <a:ext cx="791640" cy="1188000"/>
            </a:xfrm>
            <a:custGeom>
              <a:avLst/>
              <a:gdLst/>
              <a:ahLst/>
              <a:cxnLst/>
              <a:rect l="l" t="t" r="r" b="b"/>
              <a:pathLst>
                <a:path w="792480" h="1188720">
                  <a:moveTo>
                    <a:pt x="792480" y="0"/>
                  </a:moveTo>
                  <a:lnTo>
                    <a:pt x="0" y="0"/>
                  </a:lnTo>
                  <a:lnTo>
                    <a:pt x="0" y="1188720"/>
                  </a:lnTo>
                  <a:lnTo>
                    <a:pt x="792480" y="1188720"/>
                  </a:lnTo>
                  <a:lnTo>
                    <a:pt x="792480" y="0"/>
                  </a:lnTo>
                  <a:close/>
                </a:path>
              </a:pathLst>
            </a:custGeom>
            <a:solidFill>
              <a:srgbClr val="F3E0BC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80" name="object 44"/>
            <p:cNvSpPr/>
            <p:nvPr/>
          </p:nvSpPr>
          <p:spPr>
            <a:xfrm>
              <a:off x="388800" y="4777920"/>
              <a:ext cx="791640" cy="1188000"/>
            </a:xfrm>
            <a:custGeom>
              <a:avLst/>
              <a:gdLst/>
              <a:ahLst/>
              <a:cxnLst/>
              <a:rect l="l" t="t" r="r" b="b"/>
              <a:pathLst>
                <a:path w="792480" h="1188720">
                  <a:moveTo>
                    <a:pt x="0" y="1188720"/>
                  </a:moveTo>
                  <a:lnTo>
                    <a:pt x="792480" y="1188720"/>
                  </a:lnTo>
                  <a:lnTo>
                    <a:pt x="792480" y="0"/>
                  </a:lnTo>
                  <a:lnTo>
                    <a:pt x="0" y="0"/>
                  </a:lnTo>
                  <a:lnTo>
                    <a:pt x="0" y="1188720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81" name="object 45"/>
          <p:cNvSpPr/>
          <p:nvPr/>
        </p:nvSpPr>
        <p:spPr>
          <a:xfrm>
            <a:off x="4466880" y="4942440"/>
            <a:ext cx="3623760" cy="1132200"/>
          </a:xfrm>
          <a:custGeom>
            <a:avLst/>
            <a:gdLst/>
            <a:ahLst/>
            <a:cxnLst/>
            <a:rect l="l" t="t" r="r" b="b"/>
            <a:pathLst>
              <a:path w="3624579" h="1132839">
                <a:moveTo>
                  <a:pt x="0" y="1132332"/>
                </a:moveTo>
                <a:lnTo>
                  <a:pt x="3624072" y="1132332"/>
                </a:lnTo>
                <a:lnTo>
                  <a:pt x="3624072" y="0"/>
                </a:lnTo>
                <a:lnTo>
                  <a:pt x="0" y="0"/>
                </a:lnTo>
                <a:lnTo>
                  <a:pt x="0" y="1132332"/>
                </a:lnTo>
                <a:close/>
              </a:path>
            </a:pathLst>
          </a:custGeom>
          <a:noFill/>
          <a:ln w="6095">
            <a:solidFill>
              <a:srgbClr val="A4B5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2" name="object 46"/>
          <p:cNvSpPr/>
          <p:nvPr/>
        </p:nvSpPr>
        <p:spPr>
          <a:xfrm>
            <a:off x="5222520" y="5207040"/>
            <a:ext cx="1793160" cy="79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0680" rIns="0" bIns="0">
            <a:spAutoFit/>
          </a:bodyPr>
          <a:lstStyle/>
          <a:p>
            <a:pPr marL="12600">
              <a:lnSpc>
                <a:spcPts val="1970"/>
              </a:lnSpc>
              <a:spcBef>
                <a:spcPts val="320"/>
              </a:spcBef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построение</a:t>
            </a:r>
            <a:r>
              <a:rPr lang="ru-RU" sz="1800" b="0" strike="noStrike" spc="-10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плана исследования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383" name="object 47"/>
          <p:cNvGrpSpPr/>
          <p:nvPr/>
        </p:nvGrpSpPr>
        <p:grpSpPr>
          <a:xfrm>
            <a:off x="4316040" y="4777920"/>
            <a:ext cx="791640" cy="1188000"/>
            <a:chOff x="4316040" y="4777920"/>
            <a:chExt cx="791640" cy="1188000"/>
          </a:xfrm>
        </p:grpSpPr>
        <p:sp>
          <p:nvSpPr>
            <p:cNvPr id="384" name="object 48"/>
            <p:cNvSpPr/>
            <p:nvPr/>
          </p:nvSpPr>
          <p:spPr>
            <a:xfrm>
              <a:off x="4316040" y="4777920"/>
              <a:ext cx="791640" cy="1188000"/>
            </a:xfrm>
            <a:custGeom>
              <a:avLst/>
              <a:gdLst/>
              <a:ahLst/>
              <a:cxnLst/>
              <a:rect l="l" t="t" r="r" b="b"/>
              <a:pathLst>
                <a:path w="792479" h="1188720">
                  <a:moveTo>
                    <a:pt x="792479" y="0"/>
                  </a:moveTo>
                  <a:lnTo>
                    <a:pt x="0" y="0"/>
                  </a:lnTo>
                  <a:lnTo>
                    <a:pt x="0" y="1188720"/>
                  </a:lnTo>
                  <a:lnTo>
                    <a:pt x="792479" y="1188720"/>
                  </a:lnTo>
                  <a:lnTo>
                    <a:pt x="792479" y="0"/>
                  </a:lnTo>
                  <a:close/>
                </a:path>
              </a:pathLst>
            </a:custGeom>
            <a:solidFill>
              <a:srgbClr val="E9D2D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85" name="object 49"/>
            <p:cNvSpPr/>
            <p:nvPr/>
          </p:nvSpPr>
          <p:spPr>
            <a:xfrm>
              <a:off x="4316040" y="4777920"/>
              <a:ext cx="791640" cy="1188000"/>
            </a:xfrm>
            <a:custGeom>
              <a:avLst/>
              <a:gdLst/>
              <a:ahLst/>
              <a:cxnLst/>
              <a:rect l="l" t="t" r="r" b="b"/>
              <a:pathLst>
                <a:path w="792479" h="1188720">
                  <a:moveTo>
                    <a:pt x="0" y="1188720"/>
                  </a:moveTo>
                  <a:lnTo>
                    <a:pt x="792479" y="1188720"/>
                  </a:lnTo>
                  <a:lnTo>
                    <a:pt x="792479" y="0"/>
                  </a:lnTo>
                  <a:lnTo>
                    <a:pt x="0" y="0"/>
                  </a:lnTo>
                  <a:lnTo>
                    <a:pt x="0" y="1188720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86" name="object 50"/>
          <p:cNvSpPr/>
          <p:nvPr/>
        </p:nvSpPr>
        <p:spPr>
          <a:xfrm>
            <a:off x="8395560" y="4942440"/>
            <a:ext cx="3623760" cy="1132200"/>
          </a:xfrm>
          <a:custGeom>
            <a:avLst/>
            <a:gdLst/>
            <a:ahLst/>
            <a:cxnLst/>
            <a:rect l="l" t="t" r="r" b="b"/>
            <a:pathLst>
              <a:path w="3624579" h="1132839">
                <a:moveTo>
                  <a:pt x="0" y="1132332"/>
                </a:moveTo>
                <a:lnTo>
                  <a:pt x="3624072" y="1132332"/>
                </a:lnTo>
                <a:lnTo>
                  <a:pt x="3624072" y="0"/>
                </a:lnTo>
                <a:lnTo>
                  <a:pt x="0" y="0"/>
                </a:lnTo>
                <a:lnTo>
                  <a:pt x="0" y="1132332"/>
                </a:lnTo>
                <a:close/>
              </a:path>
            </a:pathLst>
          </a:custGeom>
          <a:noFill/>
          <a:ln w="6095">
            <a:solidFill>
              <a:srgbClr val="A4B59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7" name="object 51"/>
          <p:cNvSpPr/>
          <p:nvPr/>
        </p:nvSpPr>
        <p:spPr>
          <a:xfrm>
            <a:off x="9151200" y="5081400"/>
            <a:ext cx="2715120" cy="1036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1400" rIns="0" bIns="0">
            <a:spAutoFit/>
          </a:bodyPr>
          <a:lstStyle/>
          <a:p>
            <a:pPr marL="12600">
              <a:lnSpc>
                <a:spcPts val="1970"/>
              </a:lnSpc>
              <a:spcBef>
                <a:spcPts val="326"/>
              </a:spcBef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дискуссия</a:t>
            </a:r>
            <a:r>
              <a:rPr lang="ru-RU" sz="18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по</a:t>
            </a:r>
            <a:r>
              <a:rPr lang="ru-RU" sz="18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вопросам реализации</a:t>
            </a:r>
            <a:endParaRPr lang="ru-RU" sz="1800" b="0" strike="noStrike" spc="-1">
              <a:latin typeface="Arial"/>
            </a:endParaRPr>
          </a:p>
          <a:p>
            <a:pPr marL="12600">
              <a:lnSpc>
                <a:spcPts val="1945"/>
              </a:lnSpc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технологических</a:t>
            </a:r>
            <a:r>
              <a:rPr lang="ru-RU" sz="1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процессов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388" name="object 52"/>
          <p:cNvGrpSpPr/>
          <p:nvPr/>
        </p:nvGrpSpPr>
        <p:grpSpPr>
          <a:xfrm>
            <a:off x="8244720" y="4777920"/>
            <a:ext cx="791640" cy="1188000"/>
            <a:chOff x="8244720" y="4777920"/>
            <a:chExt cx="791640" cy="1188000"/>
          </a:xfrm>
        </p:grpSpPr>
        <p:sp>
          <p:nvSpPr>
            <p:cNvPr id="389" name="object 53"/>
            <p:cNvSpPr/>
            <p:nvPr/>
          </p:nvSpPr>
          <p:spPr>
            <a:xfrm>
              <a:off x="8244720" y="4777920"/>
              <a:ext cx="791640" cy="1188000"/>
            </a:xfrm>
            <a:custGeom>
              <a:avLst/>
              <a:gdLst/>
              <a:ahLst/>
              <a:cxnLst/>
              <a:rect l="l" t="t" r="r" b="b"/>
              <a:pathLst>
                <a:path w="792479" h="1188720">
                  <a:moveTo>
                    <a:pt x="792479" y="0"/>
                  </a:moveTo>
                  <a:lnTo>
                    <a:pt x="0" y="0"/>
                  </a:lnTo>
                  <a:lnTo>
                    <a:pt x="0" y="1188720"/>
                  </a:lnTo>
                  <a:lnTo>
                    <a:pt x="792479" y="1188720"/>
                  </a:lnTo>
                  <a:lnTo>
                    <a:pt x="792479" y="0"/>
                  </a:lnTo>
                  <a:close/>
                </a:path>
              </a:pathLst>
            </a:custGeom>
            <a:solidFill>
              <a:srgbClr val="D4CEE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90" name="object 54"/>
            <p:cNvSpPr/>
            <p:nvPr/>
          </p:nvSpPr>
          <p:spPr>
            <a:xfrm>
              <a:off x="8244720" y="4777920"/>
              <a:ext cx="791640" cy="1188000"/>
            </a:xfrm>
            <a:custGeom>
              <a:avLst/>
              <a:gdLst/>
              <a:ahLst/>
              <a:cxnLst/>
              <a:rect l="l" t="t" r="r" b="b"/>
              <a:pathLst>
                <a:path w="792479" h="1188720">
                  <a:moveTo>
                    <a:pt x="0" y="1188720"/>
                  </a:moveTo>
                  <a:lnTo>
                    <a:pt x="792479" y="1188720"/>
                  </a:lnTo>
                  <a:lnTo>
                    <a:pt x="792479" y="0"/>
                  </a:lnTo>
                  <a:lnTo>
                    <a:pt x="0" y="0"/>
                  </a:lnTo>
                  <a:lnTo>
                    <a:pt x="0" y="1188720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object 3"/>
          <p:cNvSpPr/>
          <p:nvPr/>
        </p:nvSpPr>
        <p:spPr>
          <a:xfrm>
            <a:off x="9594000" y="222480"/>
            <a:ext cx="1744920" cy="184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2" name="object 5"/>
          <p:cNvSpPr/>
          <p:nvPr/>
        </p:nvSpPr>
        <p:spPr>
          <a:xfrm>
            <a:off x="0" y="623160"/>
            <a:ext cx="12191400" cy="70920"/>
          </a:xfrm>
          <a:custGeom>
            <a:avLst/>
            <a:gdLst/>
            <a:ahLst/>
            <a:cxnLst/>
            <a:rect l="l" t="t" r="r" b="b"/>
            <a:pathLst>
              <a:path w="12192000" h="71754">
                <a:moveTo>
                  <a:pt x="12192000" y="0"/>
                </a:moveTo>
                <a:lnTo>
                  <a:pt x="0" y="0"/>
                </a:lnTo>
                <a:lnTo>
                  <a:pt x="0" y="71627"/>
                </a:lnTo>
                <a:lnTo>
                  <a:pt x="12192000" y="71627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3" name="object 7"/>
          <p:cNvSpPr/>
          <p:nvPr/>
        </p:nvSpPr>
        <p:spPr>
          <a:xfrm>
            <a:off x="265320" y="1529640"/>
            <a:ext cx="6566400" cy="62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105"/>
              </a:spcBef>
              <a:tabLst>
                <a:tab pos="2572920" algn="l"/>
                <a:tab pos="3057480" algn="l"/>
                <a:tab pos="3651840" algn="l"/>
                <a:tab pos="5544720" algn="l"/>
              </a:tabLst>
            </a:pPr>
            <a:r>
              <a:rPr lang="ru-RU" sz="2000" b="0" strike="noStrike" spc="-12">
                <a:solidFill>
                  <a:srgbClr val="C00000"/>
                </a:solidFill>
                <a:latin typeface="Calibri"/>
                <a:ea typeface="DejaVu Sans"/>
              </a:rPr>
              <a:t>МЕЖПРЕДМЕТНОСТЬ</a:t>
            </a:r>
            <a:r>
              <a:rPr lang="ru-RU" sz="2000" b="0" strike="noStrike" spc="-1">
                <a:solidFill>
                  <a:srgbClr val="C00000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52">
                <a:solidFill>
                  <a:srgbClr val="001F5F"/>
                </a:solidFill>
                <a:latin typeface="Calibri"/>
                <a:ea typeface="DejaVu Sans"/>
              </a:rPr>
              <a:t>—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26">
                <a:solidFill>
                  <a:srgbClr val="001F5F"/>
                </a:solidFill>
                <a:latin typeface="Calibri"/>
                <a:ea typeface="DejaVu Sans"/>
              </a:rPr>
              <a:t>это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дидактический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принцип,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394" name="object 8"/>
          <p:cNvSpPr/>
          <p:nvPr/>
        </p:nvSpPr>
        <p:spPr>
          <a:xfrm>
            <a:off x="7061760" y="1529640"/>
            <a:ext cx="1450800" cy="62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105"/>
              </a:spcBef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отражающий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395" name="object 9"/>
          <p:cNvSpPr/>
          <p:nvPr/>
        </p:nvSpPr>
        <p:spPr>
          <a:xfrm>
            <a:off x="8741520" y="1529640"/>
            <a:ext cx="1302480" cy="62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105"/>
              </a:spcBef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объективно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396" name="object 10"/>
          <p:cNvSpPr/>
          <p:nvPr/>
        </p:nvSpPr>
        <p:spPr>
          <a:xfrm>
            <a:off x="10272960" y="1529640"/>
            <a:ext cx="1640160" cy="62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105"/>
              </a:spcBef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существующие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397" name="object 11"/>
          <p:cNvSpPr/>
          <p:nvPr/>
        </p:nvSpPr>
        <p:spPr>
          <a:xfrm>
            <a:off x="265320" y="1834560"/>
            <a:ext cx="7952760" cy="62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105"/>
              </a:spcBef>
              <a:tabLst>
                <a:tab pos="1558800" algn="l"/>
                <a:tab pos="2443320" algn="l"/>
                <a:tab pos="3946680" algn="l"/>
                <a:tab pos="5732640" algn="l"/>
                <a:tab pos="6028200" algn="l"/>
              </a:tabLst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взаимосвязи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21">
                <a:solidFill>
                  <a:srgbClr val="001F5F"/>
                </a:solidFill>
                <a:latin typeface="Calibri"/>
                <a:ea typeface="DejaVu Sans"/>
              </a:rPr>
              <a:t>между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отдельными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дисциплинами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52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обеспечивающий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398" name="object 12"/>
          <p:cNvSpPr/>
          <p:nvPr/>
        </p:nvSpPr>
        <p:spPr>
          <a:xfrm>
            <a:off x="8349480" y="1834560"/>
            <a:ext cx="3561120" cy="62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105"/>
              </a:spcBef>
              <a:tabLst>
                <a:tab pos="1047240" algn="l"/>
                <a:tab pos="2228040" algn="l"/>
              </a:tabLst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процесс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обучения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школьников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399" name="object 13"/>
          <p:cNvSpPr/>
          <p:nvPr/>
        </p:nvSpPr>
        <p:spPr>
          <a:xfrm>
            <a:off x="265320" y="2139120"/>
            <a:ext cx="7525800" cy="62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105"/>
              </a:spcBef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посредством</a:t>
            </a:r>
            <a:r>
              <a:rPr lang="ru-RU" sz="2000" b="0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согласованного</a:t>
            </a:r>
            <a:r>
              <a:rPr lang="ru-RU" sz="20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взаимодействия</a:t>
            </a:r>
            <a:r>
              <a:rPr lang="ru-RU" sz="2000" b="0" strike="noStrike" spc="-2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учебных </a:t>
            </a: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компонентов.</a:t>
            </a:r>
            <a:endParaRPr lang="ru-RU" sz="2000" b="0" strike="noStrike" spc="-1">
              <a:latin typeface="Arial"/>
            </a:endParaRPr>
          </a:p>
        </p:txBody>
      </p:sp>
      <p:grpSp>
        <p:nvGrpSpPr>
          <p:cNvPr id="400" name="object 14"/>
          <p:cNvGrpSpPr/>
          <p:nvPr/>
        </p:nvGrpSpPr>
        <p:grpSpPr>
          <a:xfrm>
            <a:off x="36720" y="762120"/>
            <a:ext cx="5317200" cy="798480"/>
            <a:chOff x="36720" y="762120"/>
            <a:chExt cx="5317200" cy="798480"/>
          </a:xfrm>
        </p:grpSpPr>
        <p:sp>
          <p:nvSpPr>
            <p:cNvPr id="401" name="object 15"/>
            <p:cNvSpPr/>
            <p:nvPr/>
          </p:nvSpPr>
          <p:spPr>
            <a:xfrm>
              <a:off x="185760" y="830520"/>
              <a:ext cx="5072760" cy="523800"/>
            </a:xfrm>
            <a:custGeom>
              <a:avLst/>
              <a:gdLst/>
              <a:ahLst/>
              <a:cxnLst/>
              <a:rect l="l" t="t" r="r" b="b"/>
              <a:pathLst>
                <a:path w="5073650" h="524510">
                  <a:moveTo>
                    <a:pt x="5073396" y="0"/>
                  </a:moveTo>
                  <a:lnTo>
                    <a:pt x="0" y="0"/>
                  </a:lnTo>
                  <a:lnTo>
                    <a:pt x="0" y="524256"/>
                  </a:lnTo>
                  <a:lnTo>
                    <a:pt x="5073396" y="524256"/>
                  </a:lnTo>
                  <a:lnTo>
                    <a:pt x="5073396" y="0"/>
                  </a:lnTo>
                  <a:close/>
                </a:path>
              </a:pathLst>
            </a:custGeom>
            <a:solidFill>
              <a:srgbClr val="01A17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402" name="object 16"/>
            <p:cNvPicPr/>
            <p:nvPr/>
          </p:nvPicPr>
          <p:blipFill>
            <a:blip r:embed="rId2" cstate="print"/>
            <a:stretch/>
          </p:blipFill>
          <p:spPr>
            <a:xfrm>
              <a:off x="36720" y="762120"/>
              <a:ext cx="5317200" cy="7984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403" name="object 17"/>
          <p:cNvSpPr/>
          <p:nvPr/>
        </p:nvSpPr>
        <p:spPr>
          <a:xfrm>
            <a:off x="265320" y="841320"/>
            <a:ext cx="4860360" cy="865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4.</a:t>
            </a:r>
            <a:r>
              <a:rPr lang="ru-RU" sz="2800" b="1" strike="noStrike" spc="-5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21">
                <a:solidFill>
                  <a:srgbClr val="FFFFFF"/>
                </a:solidFill>
                <a:latin typeface="Calibri"/>
                <a:ea typeface="DejaVu Sans"/>
              </a:rPr>
              <a:t>Межпредметная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 интеграция</a:t>
            </a:r>
            <a:endParaRPr lang="ru-RU" sz="2800" b="0" strike="noStrike" spc="-1">
              <a:latin typeface="Arial"/>
            </a:endParaRPr>
          </a:p>
        </p:txBody>
      </p:sp>
      <p:grpSp>
        <p:nvGrpSpPr>
          <p:cNvPr id="404" name="object 18"/>
          <p:cNvGrpSpPr/>
          <p:nvPr/>
        </p:nvGrpSpPr>
        <p:grpSpPr>
          <a:xfrm>
            <a:off x="6838200" y="2645280"/>
            <a:ext cx="3931560" cy="1011960"/>
            <a:chOff x="6838200" y="2645280"/>
            <a:chExt cx="3931560" cy="1011960"/>
          </a:xfrm>
        </p:grpSpPr>
        <p:pic>
          <p:nvPicPr>
            <p:cNvPr id="405" name="object 19"/>
            <p:cNvPicPr/>
            <p:nvPr/>
          </p:nvPicPr>
          <p:blipFill>
            <a:blip r:embed="rId3" cstate="print"/>
            <a:stretch/>
          </p:blipFill>
          <p:spPr>
            <a:xfrm>
              <a:off x="6838200" y="2645280"/>
              <a:ext cx="3931560" cy="1011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06" name="object 20"/>
            <p:cNvPicPr/>
            <p:nvPr/>
          </p:nvPicPr>
          <p:blipFill>
            <a:blip r:embed="rId4" cstate="print"/>
            <a:stretch/>
          </p:blipFill>
          <p:spPr>
            <a:xfrm>
              <a:off x="6885360" y="2712600"/>
              <a:ext cx="3817080" cy="9198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407" name="object 21"/>
          <p:cNvSpPr/>
          <p:nvPr/>
        </p:nvSpPr>
        <p:spPr>
          <a:xfrm>
            <a:off x="6931080" y="2738520"/>
            <a:ext cx="3736080" cy="816480"/>
          </a:xfrm>
          <a:custGeom>
            <a:avLst/>
            <a:gdLst/>
            <a:ahLst/>
            <a:cxnLst/>
            <a:rect l="l" t="t" r="r" b="b"/>
            <a:pathLst>
              <a:path w="3736975" h="817245">
                <a:moveTo>
                  <a:pt x="3736848" y="0"/>
                </a:moveTo>
                <a:lnTo>
                  <a:pt x="0" y="0"/>
                </a:lnTo>
                <a:lnTo>
                  <a:pt x="0" y="816863"/>
                </a:lnTo>
                <a:lnTo>
                  <a:pt x="3736848" y="816863"/>
                </a:lnTo>
                <a:lnTo>
                  <a:pt x="3736848" y="0"/>
                </a:lnTo>
                <a:close/>
              </a:path>
            </a:pathLst>
          </a:custGeom>
          <a:solidFill>
            <a:srgbClr val="E7BB2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408" name="object 22"/>
          <p:cNvGraphicFramePr/>
          <p:nvPr/>
        </p:nvGraphicFramePr>
        <p:xfrm>
          <a:off x="6931080" y="2735640"/>
          <a:ext cx="3736080" cy="4380480"/>
        </p:xfrm>
        <a:graphic>
          <a:graphicData uri="http://schemas.openxmlformats.org/drawingml/2006/table">
            <a:tbl>
              <a:tblPr/>
              <a:tblGrid>
                <a:gridCol w="218880"/>
                <a:gridCol w="236520"/>
                <a:gridCol w="3061800"/>
                <a:gridCol w="218880"/>
              </a:tblGrid>
              <a:tr h="882000">
                <a:tc gridSpan="4">
                  <a:txBody>
                    <a:bodyPr/>
                    <a:lstStyle/>
                    <a:p>
                      <a:pPr marL="1581840" indent="-1374840">
                        <a:lnSpc>
                          <a:spcPct val="100000"/>
                        </a:lnSpc>
                        <a:spcBef>
                          <a:spcPts val="1196"/>
                        </a:spcBef>
                        <a:tabLst>
                          <a:tab pos="0" algn="l"/>
                        </a:tabLst>
                      </a:pPr>
                      <a:r>
                        <a:rPr lang="ru-RU" sz="1600" b="0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Способы</a:t>
                      </a:r>
                      <a:r>
                        <a:rPr lang="ru-RU" sz="1600" b="0" strike="noStrike" spc="-46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реализации</a:t>
                      </a:r>
                      <a:r>
                        <a:rPr lang="ru-RU" sz="1600" b="0" strike="noStrike" spc="-66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2">
                          <a:solidFill>
                            <a:srgbClr val="FFFFFF"/>
                          </a:solidFill>
                          <a:latin typeface="Calibri"/>
                        </a:rPr>
                        <a:t>межпредметных связей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183960">
                <a:tc rowSpan="8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6480">
                      <a:solidFill>
                        <a:srgbClr val="E7BB29"/>
                      </a:solidFill>
                    </a:lnR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E7BB29"/>
                      </a:solidFill>
                    </a:lnL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2746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E7BB29"/>
                      </a:solidFill>
                    </a:lnL>
                    <a:lnR w="6480">
                      <a:solidFill>
                        <a:srgbClr val="F0D67E"/>
                      </a:solidFill>
                    </a:lnR>
                    <a:lnB w="6480">
                      <a:solidFill>
                        <a:srgbClr val="E7BB29"/>
                      </a:solidFill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69560" indent="-1080" algn="ctr">
                        <a:lnSpc>
                          <a:spcPct val="100000"/>
                        </a:lnSpc>
                        <a:spcBef>
                          <a:spcPts val="235"/>
                        </a:spcBef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Выявление</a:t>
                      </a:r>
                      <a:r>
                        <a:rPr lang="ru-RU" sz="1400" b="0" strike="noStrike" spc="-75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логических</a:t>
                      </a:r>
                      <a:r>
                        <a:rPr lang="ru-RU" sz="1400" b="0" strike="noStrike" spc="-41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связей</a:t>
                      </a:r>
                      <a:r>
                        <a:rPr lang="ru-RU" sz="1400" b="0" strike="noStrike" spc="-60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21">
                          <a:solidFill>
                            <a:srgbClr val="001F5F"/>
                          </a:solidFill>
                          <a:latin typeface="Calibri"/>
                        </a:rPr>
                        <a:t>между </a:t>
                      </a:r>
                      <a:r>
                        <a:rPr lang="ru-RU" sz="14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материалом,</a:t>
                      </a:r>
                      <a:r>
                        <a:rPr lang="ru-RU" sz="1400" b="0" strike="noStrike" spc="-26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изучаемым </a:t>
                      </a:r>
                      <a:r>
                        <a:rPr lang="ru-RU" sz="14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в</a:t>
                      </a:r>
                      <a:r>
                        <a:rPr lang="ru-RU" sz="1400" b="0" strike="noStrike" spc="-26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различных курсах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6480">
                      <a:solidFill>
                        <a:srgbClr val="F0D67E"/>
                      </a:solidFill>
                    </a:lnL>
                    <a:lnR w="6480">
                      <a:solidFill>
                        <a:srgbClr val="F0D67E"/>
                      </a:solidFill>
                    </a:lnR>
                    <a:lnT w="6480">
                      <a:solidFill>
                        <a:srgbClr val="F0D67E"/>
                      </a:solidFill>
                    </a:lnT>
                    <a:lnB w="6480">
                      <a:solidFill>
                        <a:srgbClr val="F0D67E"/>
                      </a:solidFill>
                    </a:lnB>
                    <a:solidFill>
                      <a:srgbClr val="F9F1D3">
                        <a:alpha val="9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F0D67E"/>
                      </a:solidFill>
                    </a:lnL>
                    <a:solidFill>
                      <a:srgbClr val="F9F1D3">
                        <a:alpha val="90000"/>
                      </a:srgbClr>
                    </a:solidFill>
                  </a:tcPr>
                </a:tc>
              </a:tr>
              <a:tr h="522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E7BB29"/>
                      </a:solidFill>
                    </a:lnL>
                    <a:lnR w="6480">
                      <a:solidFill>
                        <a:srgbClr val="F0D67E"/>
                      </a:solidFill>
                    </a:lnR>
                    <a:lnT w="6480">
                      <a:solidFill>
                        <a:srgbClr val="E7BB29"/>
                      </a:solidFill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2494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E7BB29"/>
                      </a:solidFill>
                    </a:lnL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2746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E7BB29"/>
                      </a:solidFill>
                    </a:lnL>
                    <a:lnR w="6480">
                      <a:solidFill>
                        <a:srgbClr val="F0D67E"/>
                      </a:solidFill>
                    </a:lnR>
                    <a:lnB w="6480">
                      <a:solidFill>
                        <a:srgbClr val="E7BB29"/>
                      </a:solidFill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297440" indent="-1092600">
                        <a:lnSpc>
                          <a:spcPct val="100000"/>
                        </a:lnSpc>
                        <a:spcBef>
                          <a:spcPts val="1069"/>
                        </a:spcBef>
                        <a:tabLst>
                          <a:tab pos="0" algn="l"/>
                        </a:tabLst>
                      </a:pPr>
                      <a:r>
                        <a:rPr lang="ru-RU" sz="14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Введение</a:t>
                      </a:r>
                      <a:r>
                        <a:rPr lang="ru-RU" sz="14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гуманитарного</a:t>
                      </a:r>
                      <a:r>
                        <a:rPr lang="ru-RU" sz="14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контекста</a:t>
                      </a:r>
                      <a:r>
                        <a:rPr lang="ru-RU" sz="1400" b="0" strike="noStrike" spc="-35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52">
                          <a:solidFill>
                            <a:srgbClr val="001F5F"/>
                          </a:solidFill>
                          <a:latin typeface="Calibri"/>
                        </a:rPr>
                        <a:t>в </a:t>
                      </a:r>
                      <a:r>
                        <a:rPr lang="ru-RU" sz="14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задания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6480">
                      <a:solidFill>
                        <a:srgbClr val="F0D67E"/>
                      </a:solidFill>
                    </a:lnL>
                    <a:lnR w="6480">
                      <a:solidFill>
                        <a:srgbClr val="F0D67E"/>
                      </a:solidFill>
                    </a:lnR>
                    <a:lnT w="6480">
                      <a:solidFill>
                        <a:srgbClr val="F0D67E"/>
                      </a:solidFill>
                    </a:lnT>
                    <a:lnB w="6480">
                      <a:solidFill>
                        <a:srgbClr val="F0D67E"/>
                      </a:solidFill>
                    </a:lnB>
                    <a:solidFill>
                      <a:srgbClr val="F9F1D3">
                        <a:alpha val="9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F0D67E"/>
                      </a:solidFill>
                    </a:lnL>
                    <a:solidFill>
                      <a:srgbClr val="F9F1D3">
                        <a:alpha val="90000"/>
                      </a:srgbClr>
                    </a:solidFill>
                  </a:tcPr>
                </a:tc>
              </a:tr>
              <a:tr h="4161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E7BB29"/>
                      </a:solidFill>
                    </a:lnL>
                    <a:lnR w="6480">
                      <a:solidFill>
                        <a:srgbClr val="F0D67E"/>
                      </a:solidFill>
                    </a:lnR>
                    <a:lnT w="6480">
                      <a:solidFill>
                        <a:srgbClr val="E7BB29"/>
                      </a:solidFill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2505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E7BB29"/>
                      </a:solidFill>
                    </a:lnL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2746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E7BB29"/>
                      </a:solidFill>
                    </a:lnL>
                    <a:lnR w="6480">
                      <a:solidFill>
                        <a:srgbClr val="F0D67E"/>
                      </a:solidFill>
                    </a:lnR>
                    <a:lnB w="6480">
                      <a:solidFill>
                        <a:srgbClr val="E7BB29"/>
                      </a:solidFill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endParaRPr lang="ru-RU" sz="1800" b="0" strike="noStrike" spc="-1">
                        <a:latin typeface="Arial"/>
                      </a:endParaRPr>
                    </a:p>
                    <a:p>
                      <a:pPr marL="507960">
                        <a:lnSpc>
                          <a:spcPct val="100000"/>
                        </a:lnSpc>
                        <a:spcBef>
                          <a:spcPts val="6"/>
                        </a:spcBef>
                      </a:pPr>
                      <a:r>
                        <a:rPr lang="ru-RU" sz="14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Создание</a:t>
                      </a:r>
                      <a:r>
                        <a:rPr lang="ru-RU" sz="1400" b="0" strike="noStrike" spc="-41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элективных</a:t>
                      </a:r>
                      <a:r>
                        <a:rPr lang="ru-RU" sz="1400" b="0" strike="noStrike" spc="-46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курсов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6480">
                      <a:solidFill>
                        <a:srgbClr val="F0D67E"/>
                      </a:solidFill>
                    </a:lnL>
                    <a:lnR w="6480">
                      <a:solidFill>
                        <a:srgbClr val="F0D67E"/>
                      </a:solidFill>
                    </a:lnR>
                    <a:lnT w="6480">
                      <a:solidFill>
                        <a:srgbClr val="F0D67E"/>
                      </a:solidFill>
                    </a:lnT>
                    <a:lnB w="6480">
                      <a:solidFill>
                        <a:srgbClr val="F0D67E"/>
                      </a:solidFill>
                    </a:lnB>
                    <a:solidFill>
                      <a:srgbClr val="F9F1D3">
                        <a:alpha val="9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F0D67E"/>
                      </a:solidFill>
                    </a:lnL>
                    <a:solidFill>
                      <a:srgbClr val="F9F1D3">
                        <a:alpha val="90000"/>
                      </a:srgbClr>
                    </a:solidFill>
                  </a:tcPr>
                </a:tc>
              </a:tr>
              <a:tr h="317880"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6480">
                      <a:solidFill>
                        <a:srgbClr val="F0D67E"/>
                      </a:solidFill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grpSp>
        <p:nvGrpSpPr>
          <p:cNvPr id="409" name="object 23"/>
          <p:cNvGrpSpPr/>
          <p:nvPr/>
        </p:nvGrpSpPr>
        <p:grpSpPr>
          <a:xfrm>
            <a:off x="1409760" y="2624400"/>
            <a:ext cx="3955680" cy="1035720"/>
            <a:chOff x="1409760" y="2624400"/>
            <a:chExt cx="3955680" cy="1035720"/>
          </a:xfrm>
        </p:grpSpPr>
        <p:pic>
          <p:nvPicPr>
            <p:cNvPr id="410" name="object 24"/>
            <p:cNvPicPr/>
            <p:nvPr/>
          </p:nvPicPr>
          <p:blipFill>
            <a:blip r:embed="rId5" cstate="print"/>
            <a:stretch/>
          </p:blipFill>
          <p:spPr>
            <a:xfrm>
              <a:off x="1409760" y="2624400"/>
              <a:ext cx="3955680" cy="10357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11" name="object 25"/>
            <p:cNvPicPr/>
            <p:nvPr/>
          </p:nvPicPr>
          <p:blipFill>
            <a:blip r:embed="rId6" cstate="print"/>
            <a:stretch/>
          </p:blipFill>
          <p:spPr>
            <a:xfrm>
              <a:off x="1485720" y="2834640"/>
              <a:ext cx="3800160" cy="67608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412" name="object 26"/>
          <p:cNvPicPr/>
          <p:nvPr/>
        </p:nvPicPr>
        <p:blipFill>
          <a:blip r:embed="rId7" cstate="print"/>
          <a:stretch/>
        </p:blipFill>
        <p:spPr>
          <a:xfrm>
            <a:off x="1523880" y="2738520"/>
            <a:ext cx="3736080" cy="81612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413" name="object 27"/>
          <p:cNvGraphicFramePr/>
          <p:nvPr/>
        </p:nvGraphicFramePr>
        <p:xfrm>
          <a:off x="1521000" y="2735640"/>
          <a:ext cx="3736080" cy="4279920"/>
        </p:xfrm>
        <a:graphic>
          <a:graphicData uri="http://schemas.openxmlformats.org/drawingml/2006/table">
            <a:tbl>
              <a:tblPr/>
              <a:tblGrid>
                <a:gridCol w="218880"/>
                <a:gridCol w="236520"/>
                <a:gridCol w="3061800"/>
                <a:gridCol w="218880"/>
              </a:tblGrid>
              <a:tr h="816480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endParaRPr lang="ru-RU" sz="1800" b="0" strike="noStrike" spc="-1">
                        <a:latin typeface="Arial"/>
                      </a:endParaRPr>
                    </a:p>
                    <a:p>
                      <a:pPr marL="213840">
                        <a:lnSpc>
                          <a:spcPct val="100000"/>
                        </a:lnSpc>
                      </a:pPr>
                      <a:r>
                        <a:rPr lang="ru-RU" sz="1600" b="0" strike="noStrike" spc="-12">
                          <a:solidFill>
                            <a:srgbClr val="FFFFFF"/>
                          </a:solidFill>
                          <a:latin typeface="Calibri"/>
                        </a:rPr>
                        <a:t>Установление</a:t>
                      </a:r>
                      <a:r>
                        <a:rPr lang="ru-RU" sz="1600" b="0" strike="noStrike" spc="-55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2">
                          <a:solidFill>
                            <a:srgbClr val="FFFFFF"/>
                          </a:solidFill>
                          <a:latin typeface="Calibri"/>
                        </a:rPr>
                        <a:t>межпредметных</a:t>
                      </a:r>
                      <a:r>
                        <a:rPr lang="ru-RU" sz="1600" b="0" strike="noStrike" spc="-26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2">
                          <a:solidFill>
                            <a:srgbClr val="FFFFFF"/>
                          </a:solidFill>
                          <a:latin typeface="Calibri"/>
                        </a:rPr>
                        <a:t>связей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>
                    <a:lnL w="6480">
                      <a:solidFill>
                        <a:srgbClr val="F3A346"/>
                      </a:solidFill>
                    </a:lnL>
                    <a:lnR w="6480">
                      <a:solidFill>
                        <a:srgbClr val="F3A346"/>
                      </a:solidFill>
                    </a:lnR>
                    <a:lnT w="6480">
                      <a:solidFill>
                        <a:srgbClr val="F3A346"/>
                      </a:solidFill>
                    </a:lnT>
                    <a:lnB w="6480">
                      <a:solidFill>
                        <a:srgbClr val="F3A346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183960">
                <a:tc rowSpan="8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6480">
                      <a:solidFill>
                        <a:srgbClr val="F3A346"/>
                      </a:solidFill>
                    </a:lnR>
                    <a:lnT w="6480">
                      <a:solidFill>
                        <a:srgbClr val="F3A346"/>
                      </a:solidFill>
                    </a:lnT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F3A346"/>
                      </a:solidFill>
                    </a:lnL>
                    <a:lnT w="6480">
                      <a:solidFill>
                        <a:srgbClr val="F3A346"/>
                      </a:solidFill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3495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F3A346"/>
                      </a:solidFill>
                    </a:lnL>
                    <a:lnR w="6480">
                      <a:solidFill>
                        <a:srgbClr val="F8C791"/>
                      </a:solidFill>
                    </a:lnR>
                    <a:lnB w="6480">
                      <a:solidFill>
                        <a:srgbClr val="F3A346"/>
                      </a:solidFill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endParaRPr lang="ru-RU" sz="1800" b="0" strike="noStrike" spc="-1">
                        <a:latin typeface="Arial"/>
                      </a:endParaRPr>
                    </a:p>
                    <a:p>
                      <a:pPr marL="76320">
                        <a:lnSpc>
                          <a:spcPct val="100000"/>
                        </a:lnSpc>
                        <a:spcBef>
                          <a:spcPts val="6"/>
                        </a:spcBef>
                      </a:pPr>
                      <a:r>
                        <a:rPr lang="ru-RU" sz="14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Внутри </a:t>
                      </a:r>
                      <a:r>
                        <a:rPr lang="ru-RU" sz="14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естественно-</a:t>
                      </a:r>
                      <a:r>
                        <a:rPr lang="ru-RU" sz="14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научных</a:t>
                      </a:r>
                      <a:r>
                        <a:rPr lang="ru-RU" sz="14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 дисциплин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6480">
                      <a:solidFill>
                        <a:srgbClr val="F8C791"/>
                      </a:solidFill>
                    </a:lnL>
                    <a:lnR w="6480">
                      <a:solidFill>
                        <a:srgbClr val="F8C791"/>
                      </a:solidFill>
                    </a:lnR>
                    <a:lnT w="6480">
                      <a:solidFill>
                        <a:srgbClr val="F8C791"/>
                      </a:solidFill>
                    </a:lnT>
                    <a:lnB w="6480">
                      <a:solidFill>
                        <a:srgbClr val="F8C791"/>
                      </a:solidFill>
                    </a:lnB>
                    <a:solidFill>
                      <a:srgbClr val="FCECDA">
                        <a:alpha val="9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F8C791"/>
                      </a:solidFill>
                    </a:lnL>
                    <a:solidFill>
                      <a:srgbClr val="FCECDA">
                        <a:alpha val="90000"/>
                      </a:srgbClr>
                    </a:solidFill>
                  </a:tcPr>
                </a:tc>
              </a:tr>
              <a:tr h="3484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F3A346"/>
                      </a:solidFill>
                    </a:lnL>
                    <a:lnR w="6480">
                      <a:solidFill>
                        <a:srgbClr val="F8C791"/>
                      </a:solidFill>
                    </a:lnR>
                    <a:lnT w="6480">
                      <a:solidFill>
                        <a:srgbClr val="F3A346"/>
                      </a:solidFill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2494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F3A346"/>
                      </a:solidFill>
                    </a:lnL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3484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F3A346"/>
                      </a:solidFill>
                    </a:lnL>
                    <a:lnR w="6480">
                      <a:solidFill>
                        <a:srgbClr val="F8C791"/>
                      </a:solidFill>
                    </a:lnR>
                    <a:lnB w="6480">
                      <a:solidFill>
                        <a:srgbClr val="F3A346"/>
                      </a:solidFill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endParaRPr lang="ru-RU" sz="1800" b="0" strike="noStrike" spc="-1">
                        <a:latin typeface="Arial"/>
                      </a:endParaRPr>
                    </a:p>
                    <a:p>
                      <a:pPr marL="76320">
                        <a:lnSpc>
                          <a:spcPct val="100000"/>
                        </a:lnSpc>
                      </a:pPr>
                      <a:r>
                        <a:rPr lang="ru-RU" sz="14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Между</a:t>
                      </a:r>
                      <a:r>
                        <a:rPr lang="ru-RU" sz="1400" b="0" strike="noStrike" spc="-26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технологией</a:t>
                      </a:r>
                      <a:r>
                        <a:rPr lang="ru-RU" sz="1400" b="0" strike="noStrike" spc="-32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и</a:t>
                      </a:r>
                      <a:r>
                        <a:rPr lang="ru-RU" sz="1400" b="0" strike="noStrike" spc="-21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точными</a:t>
                      </a:r>
                      <a:r>
                        <a:rPr lang="ru-RU" sz="1400" b="0" strike="noStrike" spc="-46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науками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6480">
                      <a:solidFill>
                        <a:srgbClr val="F8C791"/>
                      </a:solidFill>
                    </a:lnL>
                    <a:lnR w="6480">
                      <a:solidFill>
                        <a:srgbClr val="F8C791"/>
                      </a:solidFill>
                    </a:lnR>
                    <a:lnT w="6480">
                      <a:solidFill>
                        <a:srgbClr val="F8C791"/>
                      </a:solidFill>
                    </a:lnT>
                    <a:lnB w="6480">
                      <a:solidFill>
                        <a:srgbClr val="F8C791"/>
                      </a:solidFill>
                    </a:lnB>
                    <a:solidFill>
                      <a:srgbClr val="FCECDA">
                        <a:alpha val="9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F8C791"/>
                      </a:solidFill>
                    </a:lnL>
                    <a:solidFill>
                      <a:srgbClr val="FCECDA">
                        <a:alpha val="90000"/>
                      </a:srgbClr>
                    </a:solidFill>
                  </a:tcPr>
                </a:tc>
              </a:tr>
              <a:tr h="3484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F3A346"/>
                      </a:solidFill>
                    </a:lnL>
                    <a:lnR w="6480">
                      <a:solidFill>
                        <a:srgbClr val="F8C791"/>
                      </a:solidFill>
                    </a:lnR>
                    <a:lnT w="6480">
                      <a:solidFill>
                        <a:srgbClr val="F3A346"/>
                      </a:solidFill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2505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F3A346"/>
                      </a:solidFill>
                    </a:lnL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  <a:tr h="349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F3A346"/>
                      </a:solidFill>
                    </a:lnL>
                    <a:lnR w="6480">
                      <a:solidFill>
                        <a:srgbClr val="F8C791"/>
                      </a:solidFill>
                    </a:lnR>
                    <a:lnB w="6480">
                      <a:solidFill>
                        <a:srgbClr val="F3A346"/>
                      </a:solidFill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720" algn="ctr">
                        <a:lnSpc>
                          <a:spcPct val="100000"/>
                        </a:lnSpc>
                        <a:spcBef>
                          <a:spcPts val="1066"/>
                        </a:spcBef>
                      </a:pPr>
                      <a:r>
                        <a:rPr lang="ru-RU" sz="14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Между</a:t>
                      </a:r>
                      <a:r>
                        <a:rPr lang="ru-RU" sz="1400" b="0" strike="noStrike" spc="-26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технологией</a:t>
                      </a:r>
                      <a:r>
                        <a:rPr lang="ru-RU" sz="1400" b="0" strike="noStrike" spc="-35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и</a:t>
                      </a:r>
                      <a:r>
                        <a:rPr lang="ru-RU" sz="1400" b="0" strike="noStrike" spc="-32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гуманитарными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marL="1800" algn="ctr">
                        <a:lnSpc>
                          <a:spcPct val="100000"/>
                        </a:lnSpc>
                        <a:spcBef>
                          <a:spcPts val="6"/>
                        </a:spcBef>
                      </a:pPr>
                      <a:r>
                        <a:rPr lang="ru-RU" sz="14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науками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6480">
                      <a:solidFill>
                        <a:srgbClr val="F8C791"/>
                      </a:solidFill>
                    </a:lnL>
                    <a:lnR w="6480">
                      <a:solidFill>
                        <a:srgbClr val="F8C791"/>
                      </a:solidFill>
                    </a:lnR>
                    <a:lnT w="6480">
                      <a:solidFill>
                        <a:srgbClr val="F8C791"/>
                      </a:solidFill>
                    </a:lnT>
                    <a:lnB w="6480">
                      <a:solidFill>
                        <a:srgbClr val="F8C791"/>
                      </a:solidFill>
                    </a:lnB>
                    <a:solidFill>
                      <a:srgbClr val="FCECDA">
                        <a:alpha val="9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480">
                      <a:solidFill>
                        <a:srgbClr val="F8C791"/>
                      </a:solidFill>
                    </a:lnL>
                    <a:solidFill>
                      <a:srgbClr val="FCECDA">
                        <a:alpha val="90000"/>
                      </a:srgbClr>
                    </a:solidFill>
                  </a:tcPr>
                </a:tc>
              </a:tr>
              <a:tr h="415440"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6480">
                      <a:solidFill>
                        <a:srgbClr val="F8C791"/>
                      </a:solidFill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object 3"/>
          <p:cNvSpPr/>
          <p:nvPr/>
        </p:nvSpPr>
        <p:spPr>
          <a:xfrm>
            <a:off x="9594000" y="222480"/>
            <a:ext cx="1744920" cy="184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15" name="object 4"/>
          <p:cNvGrpSpPr/>
          <p:nvPr/>
        </p:nvGrpSpPr>
        <p:grpSpPr>
          <a:xfrm>
            <a:off x="0" y="623160"/>
            <a:ext cx="12191400" cy="937440"/>
            <a:chOff x="0" y="623160"/>
            <a:chExt cx="12191400" cy="937440"/>
          </a:xfrm>
        </p:grpSpPr>
        <p:sp>
          <p:nvSpPr>
            <p:cNvPr id="416" name="object 5"/>
            <p:cNvSpPr/>
            <p:nvPr/>
          </p:nvSpPr>
          <p:spPr>
            <a:xfrm>
              <a:off x="0" y="623160"/>
              <a:ext cx="12191400" cy="70920"/>
            </a:xfrm>
            <a:custGeom>
              <a:avLst/>
              <a:gdLst/>
              <a:ahLst/>
              <a:cxnLst/>
              <a:rect l="l" t="t" r="r" b="b"/>
              <a:pathLst>
                <a:path w="12192000" h="71754">
                  <a:moveTo>
                    <a:pt x="12192000" y="0"/>
                  </a:moveTo>
                  <a:lnTo>
                    <a:pt x="0" y="0"/>
                  </a:lnTo>
                  <a:lnTo>
                    <a:pt x="0" y="71627"/>
                  </a:lnTo>
                  <a:lnTo>
                    <a:pt x="12192000" y="7162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20586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17" name="object 7"/>
            <p:cNvSpPr/>
            <p:nvPr/>
          </p:nvSpPr>
          <p:spPr>
            <a:xfrm>
              <a:off x="185760" y="830520"/>
              <a:ext cx="5072760" cy="523800"/>
            </a:xfrm>
            <a:custGeom>
              <a:avLst/>
              <a:gdLst/>
              <a:ahLst/>
              <a:cxnLst/>
              <a:rect l="l" t="t" r="r" b="b"/>
              <a:pathLst>
                <a:path w="5073650" h="524510">
                  <a:moveTo>
                    <a:pt x="5073396" y="0"/>
                  </a:moveTo>
                  <a:lnTo>
                    <a:pt x="0" y="0"/>
                  </a:lnTo>
                  <a:lnTo>
                    <a:pt x="0" y="524256"/>
                  </a:lnTo>
                  <a:lnTo>
                    <a:pt x="5073396" y="524256"/>
                  </a:lnTo>
                  <a:lnTo>
                    <a:pt x="5073396" y="0"/>
                  </a:lnTo>
                  <a:close/>
                </a:path>
              </a:pathLst>
            </a:custGeom>
            <a:solidFill>
              <a:srgbClr val="01A17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418" name="object 8"/>
            <p:cNvPicPr/>
            <p:nvPr/>
          </p:nvPicPr>
          <p:blipFill>
            <a:blip r:embed="rId2" cstate="print"/>
            <a:stretch/>
          </p:blipFill>
          <p:spPr>
            <a:xfrm>
              <a:off x="36720" y="762120"/>
              <a:ext cx="5317200" cy="7984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419" name="object 9"/>
          <p:cNvSpPr/>
          <p:nvPr/>
        </p:nvSpPr>
        <p:spPr>
          <a:xfrm>
            <a:off x="265320" y="841320"/>
            <a:ext cx="4860360" cy="865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4.</a:t>
            </a:r>
            <a:r>
              <a:rPr lang="ru-RU" sz="2800" b="1" strike="noStrike" spc="-5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21">
                <a:solidFill>
                  <a:srgbClr val="FFFFFF"/>
                </a:solidFill>
                <a:latin typeface="Calibri"/>
                <a:ea typeface="DejaVu Sans"/>
              </a:rPr>
              <a:t>Межпредметная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 интеграция</a:t>
            </a:r>
            <a:endParaRPr lang="ru-RU" sz="2800" b="0" strike="noStrike" spc="-1">
              <a:latin typeface="Arial"/>
            </a:endParaRPr>
          </a:p>
        </p:txBody>
      </p:sp>
      <p:sp>
        <p:nvSpPr>
          <p:cNvPr id="420" name="object 10"/>
          <p:cNvSpPr/>
          <p:nvPr/>
        </p:nvSpPr>
        <p:spPr>
          <a:xfrm>
            <a:off x="191880" y="1847160"/>
            <a:ext cx="1965240" cy="981000"/>
          </a:xfrm>
          <a:custGeom>
            <a:avLst/>
            <a:gdLst/>
            <a:ahLst/>
            <a:cxnLst/>
            <a:rect l="l" t="t" r="r" b="b"/>
            <a:pathLst>
              <a:path w="1965960" h="981710">
                <a:moveTo>
                  <a:pt x="1867789" y="0"/>
                </a:moveTo>
                <a:lnTo>
                  <a:pt x="98145" y="0"/>
                </a:lnTo>
                <a:lnTo>
                  <a:pt x="59943" y="7713"/>
                </a:lnTo>
                <a:lnTo>
                  <a:pt x="28746" y="28749"/>
                </a:lnTo>
                <a:lnTo>
                  <a:pt x="7712" y="59953"/>
                </a:lnTo>
                <a:lnTo>
                  <a:pt x="0" y="98171"/>
                </a:lnTo>
                <a:lnTo>
                  <a:pt x="0" y="883285"/>
                </a:lnTo>
                <a:lnTo>
                  <a:pt x="7712" y="921502"/>
                </a:lnTo>
                <a:lnTo>
                  <a:pt x="28746" y="952706"/>
                </a:lnTo>
                <a:lnTo>
                  <a:pt x="59943" y="973742"/>
                </a:lnTo>
                <a:lnTo>
                  <a:pt x="98145" y="981456"/>
                </a:lnTo>
                <a:lnTo>
                  <a:pt x="1867789" y="981456"/>
                </a:lnTo>
                <a:lnTo>
                  <a:pt x="1906006" y="973742"/>
                </a:lnTo>
                <a:lnTo>
                  <a:pt x="1937210" y="952706"/>
                </a:lnTo>
                <a:lnTo>
                  <a:pt x="1958246" y="921502"/>
                </a:lnTo>
                <a:lnTo>
                  <a:pt x="1965959" y="883285"/>
                </a:lnTo>
                <a:lnTo>
                  <a:pt x="1965959" y="98171"/>
                </a:lnTo>
                <a:lnTo>
                  <a:pt x="1958246" y="59953"/>
                </a:lnTo>
                <a:lnTo>
                  <a:pt x="1937210" y="28749"/>
                </a:lnTo>
                <a:lnTo>
                  <a:pt x="1906006" y="7713"/>
                </a:lnTo>
                <a:lnTo>
                  <a:pt x="1867789" y="0"/>
                </a:lnTo>
                <a:close/>
              </a:path>
            </a:pathLst>
          </a:custGeom>
          <a:solidFill>
            <a:srgbClr val="F3A346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1" name="object 11"/>
          <p:cNvSpPr/>
          <p:nvPr/>
        </p:nvSpPr>
        <p:spPr>
          <a:xfrm>
            <a:off x="430920" y="2002320"/>
            <a:ext cx="1487880" cy="884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2480" rIns="0" bIns="0">
            <a:spAutoFit/>
          </a:bodyPr>
          <a:lstStyle/>
          <a:p>
            <a:pPr marL="417960" indent="-405000">
              <a:lnSpc>
                <a:spcPts val="2211"/>
              </a:lnSpc>
              <a:spcBef>
                <a:spcPts val="334"/>
              </a:spcBef>
              <a:tabLst>
                <a:tab pos="0" algn="l"/>
              </a:tabLst>
            </a:pPr>
            <a:r>
              <a:rPr lang="ru-RU" sz="20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Иностранные </a:t>
            </a:r>
            <a:r>
              <a:rPr lang="ru-RU" sz="2000" b="0" strike="noStrike" spc="-21">
                <a:solidFill>
                  <a:srgbClr val="FFFFFF"/>
                </a:solidFill>
                <a:latin typeface="Calibri"/>
                <a:ea typeface="DejaVu Sans"/>
              </a:rPr>
              <a:t>языки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422" name="object 12"/>
          <p:cNvSpPr/>
          <p:nvPr/>
        </p:nvSpPr>
        <p:spPr>
          <a:xfrm>
            <a:off x="388800" y="2828520"/>
            <a:ext cx="1769040" cy="1642680"/>
          </a:xfrm>
          <a:custGeom>
            <a:avLst/>
            <a:gdLst/>
            <a:ahLst/>
            <a:cxnLst/>
            <a:rect l="l" t="t" r="r" b="b"/>
            <a:pathLst>
              <a:path w="1769745" h="1643379">
                <a:moveTo>
                  <a:pt x="0" y="0"/>
                </a:moveTo>
                <a:lnTo>
                  <a:pt x="0" y="943863"/>
                </a:lnTo>
                <a:lnTo>
                  <a:pt x="196545" y="943863"/>
                </a:lnTo>
                <a:moveTo>
                  <a:pt x="196595" y="386460"/>
                </a:moveTo>
                <a:lnTo>
                  <a:pt x="203712" y="342343"/>
                </a:lnTo>
                <a:lnTo>
                  <a:pt x="223529" y="304028"/>
                </a:lnTo>
                <a:lnTo>
                  <a:pt x="253747" y="273816"/>
                </a:lnTo>
                <a:lnTo>
                  <a:pt x="292069" y="254003"/>
                </a:lnTo>
                <a:lnTo>
                  <a:pt x="336194" y="246887"/>
                </a:lnTo>
                <a:lnTo>
                  <a:pt x="1629791" y="246887"/>
                </a:lnTo>
                <a:lnTo>
                  <a:pt x="1673908" y="254003"/>
                </a:lnTo>
                <a:lnTo>
                  <a:pt x="1712223" y="273816"/>
                </a:lnTo>
                <a:lnTo>
                  <a:pt x="1742435" y="304028"/>
                </a:lnTo>
                <a:lnTo>
                  <a:pt x="1762248" y="342343"/>
                </a:lnTo>
                <a:lnTo>
                  <a:pt x="1769364" y="386460"/>
                </a:lnTo>
                <a:lnTo>
                  <a:pt x="1769364" y="1503298"/>
                </a:lnTo>
                <a:lnTo>
                  <a:pt x="1762248" y="1547416"/>
                </a:lnTo>
                <a:lnTo>
                  <a:pt x="1742435" y="1585731"/>
                </a:lnTo>
                <a:lnTo>
                  <a:pt x="1712223" y="1615943"/>
                </a:lnTo>
                <a:lnTo>
                  <a:pt x="1673908" y="1635756"/>
                </a:lnTo>
                <a:lnTo>
                  <a:pt x="1629791" y="1642871"/>
                </a:lnTo>
                <a:lnTo>
                  <a:pt x="336194" y="1642871"/>
                </a:lnTo>
                <a:lnTo>
                  <a:pt x="292069" y="1635756"/>
                </a:lnTo>
                <a:lnTo>
                  <a:pt x="253747" y="1615943"/>
                </a:lnTo>
                <a:lnTo>
                  <a:pt x="223529" y="1585731"/>
                </a:lnTo>
                <a:lnTo>
                  <a:pt x="203712" y="1547416"/>
                </a:lnTo>
                <a:lnTo>
                  <a:pt x="196595" y="1503298"/>
                </a:lnTo>
                <a:lnTo>
                  <a:pt x="196595" y="386460"/>
                </a:lnTo>
                <a:close/>
              </a:path>
            </a:pathLst>
          </a:custGeom>
          <a:noFill/>
          <a:ln w="12192">
            <a:solidFill>
              <a:srgbClr val="F3A34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3" name="object 13"/>
          <p:cNvSpPr/>
          <p:nvPr/>
        </p:nvSpPr>
        <p:spPr>
          <a:xfrm>
            <a:off x="759960" y="3148920"/>
            <a:ext cx="1221120" cy="2020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0600" rIns="0" bIns="0">
            <a:spAutoFit/>
          </a:bodyPr>
          <a:lstStyle/>
          <a:p>
            <a:pPr marL="29160" indent="310680">
              <a:lnSpc>
                <a:spcPts val="1321"/>
              </a:lnSpc>
              <a:spcBef>
                <a:spcPts val="241"/>
              </a:spcBef>
              <a:tabLst>
                <a:tab pos="0" algn="l"/>
              </a:tabLst>
            </a:pP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Работа</a:t>
            </a:r>
            <a:r>
              <a:rPr lang="ru-RU" sz="12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52">
                <a:solidFill>
                  <a:srgbClr val="001F5F"/>
                </a:solidFill>
                <a:latin typeface="Calibri"/>
                <a:ea typeface="DejaVu Sans"/>
              </a:rPr>
              <a:t>с </a:t>
            </a: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первоисточником</a:t>
            </a:r>
            <a:endParaRPr lang="ru-RU" sz="1200" b="0" strike="noStrike" spc="-1">
              <a:latin typeface="Arial"/>
            </a:endParaRPr>
          </a:p>
          <a:p>
            <a:pPr marL="120600" indent="310680">
              <a:lnSpc>
                <a:spcPts val="1236"/>
              </a:lnSpc>
              <a:spcBef>
                <a:spcPts val="6"/>
              </a:spcBef>
              <a:tabLst>
                <a:tab pos="0" algn="l"/>
              </a:tabLst>
            </a:pP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научного</a:t>
            </a:r>
            <a:r>
              <a:rPr lang="ru-RU" sz="12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21">
                <a:solidFill>
                  <a:srgbClr val="001F5F"/>
                </a:solidFill>
                <a:latin typeface="Calibri"/>
                <a:ea typeface="DejaVu Sans"/>
              </a:rPr>
              <a:t>труда</a:t>
            </a:r>
            <a:endParaRPr lang="ru-RU" sz="1200" b="0" strike="noStrike" spc="-1">
              <a:latin typeface="Arial"/>
            </a:endParaRPr>
          </a:p>
          <a:p>
            <a:pPr marL="154440" indent="-141480">
              <a:lnSpc>
                <a:spcPct val="91000"/>
              </a:lnSpc>
              <a:spcBef>
                <a:spcPts val="65"/>
              </a:spcBef>
              <a:tabLst>
                <a:tab pos="0" algn="l"/>
              </a:tabLst>
            </a:pP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учёного,</a:t>
            </a:r>
            <a:r>
              <a:rPr lang="ru-RU" sz="12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внёсшего </a:t>
            </a: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вклад</a:t>
            </a:r>
            <a:r>
              <a:rPr lang="ru-RU" sz="1200" b="0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200" b="0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науку, техническими</a:t>
            </a:r>
            <a:endParaRPr lang="ru-RU" sz="1200" b="0" strike="noStrike" spc="-1">
              <a:latin typeface="Arial"/>
            </a:endParaRPr>
          </a:p>
          <a:p>
            <a:pPr marL="147960" indent="-141480">
              <a:lnSpc>
                <a:spcPts val="1324"/>
              </a:lnSpc>
              <a:tabLst>
                <a:tab pos="0" algn="l"/>
              </a:tabLst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инструкциями</a:t>
            </a:r>
            <a:endParaRPr lang="ru-RU" sz="1200" b="0" strike="noStrike" spc="-1">
              <a:latin typeface="Arial"/>
            </a:endParaRPr>
          </a:p>
        </p:txBody>
      </p:sp>
      <p:grpSp>
        <p:nvGrpSpPr>
          <p:cNvPr id="424" name="object 14"/>
          <p:cNvGrpSpPr/>
          <p:nvPr/>
        </p:nvGrpSpPr>
        <p:grpSpPr>
          <a:xfrm>
            <a:off x="388800" y="2828520"/>
            <a:ext cx="1768680" cy="2870640"/>
            <a:chOff x="388800" y="2828520"/>
            <a:chExt cx="1768680" cy="2870640"/>
          </a:xfrm>
        </p:grpSpPr>
        <p:sp>
          <p:nvSpPr>
            <p:cNvPr id="425" name="object 15"/>
            <p:cNvSpPr/>
            <p:nvPr/>
          </p:nvSpPr>
          <p:spPr>
            <a:xfrm>
              <a:off x="388800" y="2828520"/>
              <a:ext cx="196200" cy="2378520"/>
            </a:xfrm>
            <a:custGeom>
              <a:avLst/>
              <a:gdLst/>
              <a:ahLst/>
              <a:cxnLst/>
              <a:rect l="l" t="t" r="r" b="b"/>
              <a:pathLst>
                <a:path w="196850" h="2379345">
                  <a:moveTo>
                    <a:pt x="0" y="0"/>
                  </a:moveTo>
                  <a:lnTo>
                    <a:pt x="0" y="2379091"/>
                  </a:lnTo>
                  <a:lnTo>
                    <a:pt x="196545" y="2379091"/>
                  </a:lnTo>
                </a:path>
              </a:pathLst>
            </a:custGeom>
            <a:noFill/>
            <a:ln w="12192">
              <a:solidFill>
                <a:srgbClr val="F3A34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6" name="object 16"/>
            <p:cNvSpPr/>
            <p:nvPr/>
          </p:nvSpPr>
          <p:spPr>
            <a:xfrm>
              <a:off x="585360" y="4716720"/>
              <a:ext cx="1572120" cy="982440"/>
            </a:xfrm>
            <a:custGeom>
              <a:avLst/>
              <a:gdLst/>
              <a:ahLst/>
              <a:cxnLst/>
              <a:rect l="l" t="t" r="r" b="b"/>
              <a:pathLst>
                <a:path w="1572895" h="982979">
                  <a:moveTo>
                    <a:pt x="0" y="98298"/>
                  </a:moveTo>
                  <a:lnTo>
                    <a:pt x="7724" y="60061"/>
                  </a:lnTo>
                  <a:lnTo>
                    <a:pt x="28789" y="28813"/>
                  </a:lnTo>
                  <a:lnTo>
                    <a:pt x="60034" y="7733"/>
                  </a:lnTo>
                  <a:lnTo>
                    <a:pt x="98298" y="0"/>
                  </a:lnTo>
                  <a:lnTo>
                    <a:pt x="1474470" y="0"/>
                  </a:lnTo>
                  <a:lnTo>
                    <a:pt x="1512706" y="7733"/>
                  </a:lnTo>
                  <a:lnTo>
                    <a:pt x="1543954" y="28813"/>
                  </a:lnTo>
                  <a:lnTo>
                    <a:pt x="1565034" y="60061"/>
                  </a:lnTo>
                  <a:lnTo>
                    <a:pt x="1572767" y="98298"/>
                  </a:lnTo>
                  <a:lnTo>
                    <a:pt x="1572767" y="884682"/>
                  </a:lnTo>
                  <a:lnTo>
                    <a:pt x="1565034" y="922945"/>
                  </a:lnTo>
                  <a:lnTo>
                    <a:pt x="1543954" y="954190"/>
                  </a:lnTo>
                  <a:lnTo>
                    <a:pt x="1512706" y="975255"/>
                  </a:lnTo>
                  <a:lnTo>
                    <a:pt x="1474470" y="982980"/>
                  </a:lnTo>
                  <a:lnTo>
                    <a:pt x="98298" y="982980"/>
                  </a:lnTo>
                  <a:lnTo>
                    <a:pt x="60034" y="975255"/>
                  </a:lnTo>
                  <a:lnTo>
                    <a:pt x="28789" y="954190"/>
                  </a:lnTo>
                  <a:lnTo>
                    <a:pt x="7724" y="922945"/>
                  </a:lnTo>
                  <a:lnTo>
                    <a:pt x="0" y="884682"/>
                  </a:lnTo>
                  <a:lnTo>
                    <a:pt x="0" y="98298"/>
                  </a:lnTo>
                  <a:close/>
                </a:path>
              </a:pathLst>
            </a:custGeom>
            <a:noFill/>
            <a:ln w="12192">
              <a:solidFill>
                <a:srgbClr val="E7BB2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27" name="object 17"/>
          <p:cNvSpPr/>
          <p:nvPr/>
        </p:nvSpPr>
        <p:spPr>
          <a:xfrm>
            <a:off x="694440" y="4919040"/>
            <a:ext cx="1353600" cy="102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>
            <a:spAutoFit/>
          </a:bodyPr>
          <a:lstStyle/>
          <a:p>
            <a:pPr marL="12600" indent="2520" algn="just">
              <a:lnSpc>
                <a:spcPct val="91000"/>
              </a:lnSpc>
              <a:spcBef>
                <a:spcPts val="221"/>
              </a:spcBef>
              <a:tabLst>
                <a:tab pos="0" algn="l"/>
              </a:tabLst>
            </a:pP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Работа</a:t>
            </a:r>
            <a:r>
              <a:rPr lang="ru-RU" sz="12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со</a:t>
            </a:r>
            <a:r>
              <a:rPr lang="ru-RU" sz="1200" b="0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статьёй</a:t>
            </a:r>
            <a:r>
              <a:rPr lang="ru-RU" sz="1200" b="0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26">
                <a:solidFill>
                  <a:srgbClr val="001F5F"/>
                </a:solidFill>
                <a:latin typeface="Calibri"/>
                <a:ea typeface="DejaVu Sans"/>
              </a:rPr>
              <a:t>из </a:t>
            </a: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научно-популярного </a:t>
            </a: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издания</a:t>
            </a:r>
            <a:r>
              <a:rPr lang="ru-RU" sz="12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или</a:t>
            </a:r>
            <a:r>
              <a:rPr lang="ru-RU" sz="1200" b="0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21">
                <a:solidFill>
                  <a:srgbClr val="001F5F"/>
                </a:solidFill>
                <a:latin typeface="Calibri"/>
                <a:ea typeface="DejaVu Sans"/>
              </a:rPr>
              <a:t>сайта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428" name="object 18"/>
          <p:cNvSpPr/>
          <p:nvPr/>
        </p:nvSpPr>
        <p:spPr>
          <a:xfrm>
            <a:off x="2648880" y="1847160"/>
            <a:ext cx="1965240" cy="981000"/>
          </a:xfrm>
          <a:custGeom>
            <a:avLst/>
            <a:gdLst/>
            <a:ahLst/>
            <a:cxnLst/>
            <a:rect l="l" t="t" r="r" b="b"/>
            <a:pathLst>
              <a:path w="1965960" h="981710">
                <a:moveTo>
                  <a:pt x="1867789" y="0"/>
                </a:moveTo>
                <a:lnTo>
                  <a:pt x="98170" y="0"/>
                </a:lnTo>
                <a:lnTo>
                  <a:pt x="59953" y="7713"/>
                </a:lnTo>
                <a:lnTo>
                  <a:pt x="28749" y="28749"/>
                </a:lnTo>
                <a:lnTo>
                  <a:pt x="7713" y="59953"/>
                </a:lnTo>
                <a:lnTo>
                  <a:pt x="0" y="98171"/>
                </a:lnTo>
                <a:lnTo>
                  <a:pt x="0" y="883285"/>
                </a:lnTo>
                <a:lnTo>
                  <a:pt x="7713" y="921502"/>
                </a:lnTo>
                <a:lnTo>
                  <a:pt x="28749" y="952706"/>
                </a:lnTo>
                <a:lnTo>
                  <a:pt x="59953" y="973742"/>
                </a:lnTo>
                <a:lnTo>
                  <a:pt x="98170" y="981456"/>
                </a:lnTo>
                <a:lnTo>
                  <a:pt x="1867789" y="981456"/>
                </a:lnTo>
                <a:lnTo>
                  <a:pt x="1906006" y="973742"/>
                </a:lnTo>
                <a:lnTo>
                  <a:pt x="1937210" y="952706"/>
                </a:lnTo>
                <a:lnTo>
                  <a:pt x="1958246" y="921502"/>
                </a:lnTo>
                <a:lnTo>
                  <a:pt x="1965960" y="883285"/>
                </a:lnTo>
                <a:lnTo>
                  <a:pt x="1965960" y="98171"/>
                </a:lnTo>
                <a:lnTo>
                  <a:pt x="1958246" y="59953"/>
                </a:lnTo>
                <a:lnTo>
                  <a:pt x="1937210" y="28749"/>
                </a:lnTo>
                <a:lnTo>
                  <a:pt x="1906006" y="7713"/>
                </a:lnTo>
                <a:lnTo>
                  <a:pt x="1867789" y="0"/>
                </a:lnTo>
                <a:close/>
              </a:path>
            </a:pathLst>
          </a:custGeom>
          <a:solidFill>
            <a:srgbClr val="E7BB2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9" name="object 19"/>
          <p:cNvSpPr/>
          <p:nvPr/>
        </p:nvSpPr>
        <p:spPr>
          <a:xfrm>
            <a:off x="2908080" y="2142000"/>
            <a:ext cx="1449720" cy="62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105"/>
              </a:spcBef>
            </a:pPr>
            <a:r>
              <a:rPr lang="ru-RU" sz="2000" b="0" strike="noStrike" spc="-1">
                <a:solidFill>
                  <a:srgbClr val="FFFFFF"/>
                </a:solidFill>
                <a:latin typeface="Calibri"/>
                <a:ea typeface="DejaVu Sans"/>
              </a:rPr>
              <a:t>Русский</a:t>
            </a:r>
            <a:r>
              <a:rPr lang="ru-RU" sz="2000" b="0" strike="noStrike" spc="-5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21">
                <a:solidFill>
                  <a:srgbClr val="FFFFFF"/>
                </a:solidFill>
                <a:latin typeface="Calibri"/>
                <a:ea typeface="DejaVu Sans"/>
              </a:rPr>
              <a:t>язык</a:t>
            </a:r>
            <a:endParaRPr lang="ru-RU" sz="2000" b="0" strike="noStrike" spc="-1">
              <a:latin typeface="Arial"/>
            </a:endParaRPr>
          </a:p>
        </p:txBody>
      </p:sp>
      <p:grpSp>
        <p:nvGrpSpPr>
          <p:cNvPr id="430" name="object 20"/>
          <p:cNvGrpSpPr/>
          <p:nvPr/>
        </p:nvGrpSpPr>
        <p:grpSpPr>
          <a:xfrm>
            <a:off x="2845440" y="2828520"/>
            <a:ext cx="1768680" cy="1227960"/>
            <a:chOff x="2845440" y="2828520"/>
            <a:chExt cx="1768680" cy="1227960"/>
          </a:xfrm>
        </p:grpSpPr>
        <p:sp>
          <p:nvSpPr>
            <p:cNvPr id="431" name="object 21"/>
            <p:cNvSpPr/>
            <p:nvPr/>
          </p:nvSpPr>
          <p:spPr>
            <a:xfrm>
              <a:off x="2845440" y="2828520"/>
              <a:ext cx="196200" cy="736560"/>
            </a:xfrm>
            <a:custGeom>
              <a:avLst/>
              <a:gdLst/>
              <a:ahLst/>
              <a:cxnLst/>
              <a:rect l="l" t="t" r="r" b="b"/>
              <a:pathLst>
                <a:path w="196850" h="737235">
                  <a:moveTo>
                    <a:pt x="0" y="0"/>
                  </a:moveTo>
                  <a:lnTo>
                    <a:pt x="0" y="737107"/>
                  </a:lnTo>
                  <a:lnTo>
                    <a:pt x="196596" y="737107"/>
                  </a:lnTo>
                </a:path>
              </a:pathLst>
            </a:custGeom>
            <a:noFill/>
            <a:ln w="12192">
              <a:solidFill>
                <a:srgbClr val="F3A34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32" name="object 22"/>
            <p:cNvSpPr/>
            <p:nvPr/>
          </p:nvSpPr>
          <p:spPr>
            <a:xfrm>
              <a:off x="3042000" y="3075480"/>
              <a:ext cx="1572120" cy="981000"/>
            </a:xfrm>
            <a:custGeom>
              <a:avLst/>
              <a:gdLst/>
              <a:ahLst/>
              <a:cxnLst/>
              <a:rect l="l" t="t" r="r" b="b"/>
              <a:pathLst>
                <a:path w="1572895" h="981710">
                  <a:moveTo>
                    <a:pt x="0" y="98170"/>
                  </a:moveTo>
                  <a:lnTo>
                    <a:pt x="7713" y="59953"/>
                  </a:lnTo>
                  <a:lnTo>
                    <a:pt x="28749" y="28749"/>
                  </a:lnTo>
                  <a:lnTo>
                    <a:pt x="59953" y="7713"/>
                  </a:lnTo>
                  <a:lnTo>
                    <a:pt x="98170" y="0"/>
                  </a:lnTo>
                  <a:lnTo>
                    <a:pt x="1474596" y="0"/>
                  </a:lnTo>
                  <a:lnTo>
                    <a:pt x="1512814" y="7713"/>
                  </a:lnTo>
                  <a:lnTo>
                    <a:pt x="1544018" y="28749"/>
                  </a:lnTo>
                  <a:lnTo>
                    <a:pt x="1565054" y="59953"/>
                  </a:lnTo>
                  <a:lnTo>
                    <a:pt x="1572768" y="98170"/>
                  </a:lnTo>
                  <a:lnTo>
                    <a:pt x="1572768" y="883284"/>
                  </a:lnTo>
                  <a:lnTo>
                    <a:pt x="1565054" y="921502"/>
                  </a:lnTo>
                  <a:lnTo>
                    <a:pt x="1544018" y="952706"/>
                  </a:lnTo>
                  <a:lnTo>
                    <a:pt x="1512814" y="973742"/>
                  </a:lnTo>
                  <a:lnTo>
                    <a:pt x="1474596" y="981455"/>
                  </a:lnTo>
                  <a:lnTo>
                    <a:pt x="98170" y="981455"/>
                  </a:lnTo>
                  <a:lnTo>
                    <a:pt x="59953" y="973742"/>
                  </a:lnTo>
                  <a:lnTo>
                    <a:pt x="28749" y="952706"/>
                  </a:lnTo>
                  <a:lnTo>
                    <a:pt x="7713" y="921502"/>
                  </a:lnTo>
                  <a:lnTo>
                    <a:pt x="0" y="883284"/>
                  </a:lnTo>
                  <a:lnTo>
                    <a:pt x="0" y="98170"/>
                  </a:lnTo>
                  <a:close/>
                </a:path>
              </a:pathLst>
            </a:custGeom>
            <a:noFill/>
            <a:ln w="12192">
              <a:solidFill>
                <a:srgbClr val="D092A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33" name="object 23"/>
          <p:cNvSpPr/>
          <p:nvPr/>
        </p:nvSpPr>
        <p:spPr>
          <a:xfrm>
            <a:off x="3147120" y="3192840"/>
            <a:ext cx="1362600" cy="1030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algn="ctr">
              <a:lnSpc>
                <a:spcPts val="1380"/>
              </a:lnSpc>
              <a:spcBef>
                <a:spcPts val="99"/>
              </a:spcBef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Сообщения,</a:t>
            </a:r>
            <a:endParaRPr lang="ru-RU" sz="1200" b="0" strike="noStrike" spc="-1">
              <a:latin typeface="Arial"/>
            </a:endParaRPr>
          </a:p>
          <a:p>
            <a:pPr marL="35640" algn="ctr">
              <a:lnSpc>
                <a:spcPts val="1321"/>
              </a:lnSpc>
              <a:spcBef>
                <a:spcPts val="85"/>
              </a:spcBef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включающие</a:t>
            </a:r>
            <a:r>
              <a:rPr lang="ru-RU" sz="1200" b="0" strike="noStrike" spc="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 </a:t>
            </a:r>
            <a:r>
              <a:rPr lang="ru-RU" sz="1200" b="0" strike="noStrike" spc="-21">
                <a:solidFill>
                  <a:srgbClr val="001F5F"/>
                </a:solidFill>
                <a:latin typeface="Calibri"/>
                <a:ea typeface="DejaVu Sans"/>
              </a:rPr>
              <a:t>себя </a:t>
            </a: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этимологию</a:t>
            </a:r>
            <a:endParaRPr lang="ru-RU" sz="1200" b="0" strike="noStrike" spc="-1">
              <a:latin typeface="Arial"/>
            </a:endParaRPr>
          </a:p>
          <a:p>
            <a:pPr marL="35640" algn="ctr">
              <a:lnSpc>
                <a:spcPts val="1295"/>
              </a:lnSpc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изучаемого</a:t>
            </a:r>
            <a:r>
              <a:rPr lang="ru-RU" sz="1200" b="0" strike="noStrike" spc="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термина</a:t>
            </a:r>
            <a:endParaRPr lang="ru-RU" sz="1200" b="0" strike="noStrike" spc="-1">
              <a:latin typeface="Arial"/>
            </a:endParaRPr>
          </a:p>
        </p:txBody>
      </p:sp>
      <p:grpSp>
        <p:nvGrpSpPr>
          <p:cNvPr id="434" name="object 24"/>
          <p:cNvGrpSpPr/>
          <p:nvPr/>
        </p:nvGrpSpPr>
        <p:grpSpPr>
          <a:xfrm>
            <a:off x="2845440" y="2828520"/>
            <a:ext cx="1768680" cy="2456280"/>
            <a:chOff x="2845440" y="2828520"/>
            <a:chExt cx="1768680" cy="2456280"/>
          </a:xfrm>
        </p:grpSpPr>
        <p:sp>
          <p:nvSpPr>
            <p:cNvPr id="435" name="object 25"/>
            <p:cNvSpPr/>
            <p:nvPr/>
          </p:nvSpPr>
          <p:spPr>
            <a:xfrm>
              <a:off x="2845440" y="2828520"/>
              <a:ext cx="196200" cy="1965240"/>
            </a:xfrm>
            <a:custGeom>
              <a:avLst/>
              <a:gdLst/>
              <a:ahLst/>
              <a:cxnLst/>
              <a:rect l="l" t="t" r="r" b="b"/>
              <a:pathLst>
                <a:path w="196850" h="1965960">
                  <a:moveTo>
                    <a:pt x="0" y="0"/>
                  </a:moveTo>
                  <a:lnTo>
                    <a:pt x="0" y="1965451"/>
                  </a:lnTo>
                  <a:lnTo>
                    <a:pt x="196596" y="1965451"/>
                  </a:lnTo>
                </a:path>
              </a:pathLst>
            </a:custGeom>
            <a:noFill/>
            <a:ln w="12192">
              <a:solidFill>
                <a:srgbClr val="F3A34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36" name="object 26"/>
            <p:cNvSpPr/>
            <p:nvPr/>
          </p:nvSpPr>
          <p:spPr>
            <a:xfrm>
              <a:off x="3042000" y="4303800"/>
              <a:ext cx="1572120" cy="981000"/>
            </a:xfrm>
            <a:custGeom>
              <a:avLst/>
              <a:gdLst/>
              <a:ahLst/>
              <a:cxnLst/>
              <a:rect l="l" t="t" r="r" b="b"/>
              <a:pathLst>
                <a:path w="1572895" h="981710">
                  <a:moveTo>
                    <a:pt x="0" y="98171"/>
                  </a:moveTo>
                  <a:lnTo>
                    <a:pt x="7713" y="59953"/>
                  </a:lnTo>
                  <a:lnTo>
                    <a:pt x="28749" y="28749"/>
                  </a:lnTo>
                  <a:lnTo>
                    <a:pt x="59953" y="7713"/>
                  </a:lnTo>
                  <a:lnTo>
                    <a:pt x="98170" y="0"/>
                  </a:lnTo>
                  <a:lnTo>
                    <a:pt x="1474596" y="0"/>
                  </a:lnTo>
                  <a:lnTo>
                    <a:pt x="1512814" y="7713"/>
                  </a:lnTo>
                  <a:lnTo>
                    <a:pt x="1544018" y="28749"/>
                  </a:lnTo>
                  <a:lnTo>
                    <a:pt x="1565054" y="59953"/>
                  </a:lnTo>
                  <a:lnTo>
                    <a:pt x="1572768" y="98171"/>
                  </a:lnTo>
                  <a:lnTo>
                    <a:pt x="1572768" y="883285"/>
                  </a:lnTo>
                  <a:lnTo>
                    <a:pt x="1565054" y="921502"/>
                  </a:lnTo>
                  <a:lnTo>
                    <a:pt x="1544018" y="952706"/>
                  </a:lnTo>
                  <a:lnTo>
                    <a:pt x="1512814" y="973742"/>
                  </a:lnTo>
                  <a:lnTo>
                    <a:pt x="1474596" y="981456"/>
                  </a:lnTo>
                  <a:lnTo>
                    <a:pt x="98170" y="981456"/>
                  </a:lnTo>
                  <a:lnTo>
                    <a:pt x="59953" y="973742"/>
                  </a:lnTo>
                  <a:lnTo>
                    <a:pt x="28749" y="952706"/>
                  </a:lnTo>
                  <a:lnTo>
                    <a:pt x="7713" y="921502"/>
                  </a:lnTo>
                  <a:lnTo>
                    <a:pt x="0" y="883285"/>
                  </a:lnTo>
                  <a:lnTo>
                    <a:pt x="0" y="98171"/>
                  </a:lnTo>
                  <a:close/>
                </a:path>
              </a:pathLst>
            </a:custGeom>
            <a:noFill/>
            <a:ln w="12192">
              <a:solidFill>
                <a:srgbClr val="9C85C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37" name="object 27"/>
          <p:cNvSpPr/>
          <p:nvPr/>
        </p:nvSpPr>
        <p:spPr>
          <a:xfrm>
            <a:off x="3139560" y="4422240"/>
            <a:ext cx="1375920" cy="86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369000">
              <a:lnSpc>
                <a:spcPts val="1380"/>
              </a:lnSpc>
              <a:spcBef>
                <a:spcPts val="99"/>
              </a:spcBef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Описание</a:t>
            </a:r>
            <a:endParaRPr lang="ru-RU" sz="1200" b="0" strike="noStrike" spc="-1">
              <a:latin typeface="Arial"/>
            </a:endParaRPr>
          </a:p>
          <a:p>
            <a:pPr marL="12600" indent="103680">
              <a:lnSpc>
                <a:spcPts val="1321"/>
              </a:lnSpc>
              <a:spcBef>
                <a:spcPts val="79"/>
              </a:spcBef>
              <a:tabLst>
                <a:tab pos="0" algn="l"/>
              </a:tabLst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технологического </a:t>
            </a: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решения</a:t>
            </a:r>
            <a:r>
              <a:rPr lang="ru-RU" sz="12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</a:t>
            </a:r>
            <a:r>
              <a:rPr lang="ru-RU" sz="1200" b="0" strike="noStrike" spc="-2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помощью</a:t>
            </a:r>
            <a:endParaRPr lang="ru-RU" sz="1200" b="0" strike="noStrike" spc="-1">
              <a:latin typeface="Arial"/>
            </a:endParaRPr>
          </a:p>
          <a:p>
            <a:pPr marL="489600" indent="103680">
              <a:lnSpc>
                <a:spcPts val="1295"/>
              </a:lnSpc>
              <a:tabLst>
                <a:tab pos="0" algn="l"/>
              </a:tabLst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текста</a:t>
            </a:r>
            <a:endParaRPr lang="ru-RU" sz="1200" b="0" strike="noStrike" spc="-1">
              <a:latin typeface="Arial"/>
            </a:endParaRPr>
          </a:p>
        </p:txBody>
      </p:sp>
      <p:grpSp>
        <p:nvGrpSpPr>
          <p:cNvPr id="438" name="object 28"/>
          <p:cNvGrpSpPr/>
          <p:nvPr/>
        </p:nvGrpSpPr>
        <p:grpSpPr>
          <a:xfrm>
            <a:off x="2845440" y="2828520"/>
            <a:ext cx="1768680" cy="3684600"/>
            <a:chOff x="2845440" y="2828520"/>
            <a:chExt cx="1768680" cy="3684600"/>
          </a:xfrm>
        </p:grpSpPr>
        <p:sp>
          <p:nvSpPr>
            <p:cNvPr id="439" name="object 29"/>
            <p:cNvSpPr/>
            <p:nvPr/>
          </p:nvSpPr>
          <p:spPr>
            <a:xfrm>
              <a:off x="2845440" y="2828520"/>
              <a:ext cx="196200" cy="3193200"/>
            </a:xfrm>
            <a:custGeom>
              <a:avLst/>
              <a:gdLst/>
              <a:ahLst/>
              <a:cxnLst/>
              <a:rect l="l" t="t" r="r" b="b"/>
              <a:pathLst>
                <a:path w="196850" h="3194050">
                  <a:moveTo>
                    <a:pt x="0" y="0"/>
                  </a:moveTo>
                  <a:lnTo>
                    <a:pt x="0" y="3193872"/>
                  </a:lnTo>
                  <a:lnTo>
                    <a:pt x="196596" y="3193872"/>
                  </a:lnTo>
                </a:path>
              </a:pathLst>
            </a:custGeom>
            <a:noFill/>
            <a:ln w="12192">
              <a:solidFill>
                <a:srgbClr val="F3A34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40" name="object 30"/>
            <p:cNvSpPr/>
            <p:nvPr/>
          </p:nvSpPr>
          <p:spPr>
            <a:xfrm>
              <a:off x="3042000" y="5532120"/>
              <a:ext cx="1572120" cy="981000"/>
            </a:xfrm>
            <a:custGeom>
              <a:avLst/>
              <a:gdLst/>
              <a:ahLst/>
              <a:cxnLst/>
              <a:rect l="l" t="t" r="r" b="b"/>
              <a:pathLst>
                <a:path w="1572895" h="981709">
                  <a:moveTo>
                    <a:pt x="0" y="98145"/>
                  </a:moveTo>
                  <a:lnTo>
                    <a:pt x="7713" y="59943"/>
                  </a:lnTo>
                  <a:lnTo>
                    <a:pt x="28749" y="28746"/>
                  </a:lnTo>
                  <a:lnTo>
                    <a:pt x="59953" y="7712"/>
                  </a:lnTo>
                  <a:lnTo>
                    <a:pt x="98170" y="0"/>
                  </a:lnTo>
                  <a:lnTo>
                    <a:pt x="1474596" y="0"/>
                  </a:lnTo>
                  <a:lnTo>
                    <a:pt x="1512814" y="7712"/>
                  </a:lnTo>
                  <a:lnTo>
                    <a:pt x="1544018" y="28746"/>
                  </a:lnTo>
                  <a:lnTo>
                    <a:pt x="1565054" y="59943"/>
                  </a:lnTo>
                  <a:lnTo>
                    <a:pt x="1572768" y="98145"/>
                  </a:lnTo>
                  <a:lnTo>
                    <a:pt x="1572768" y="883310"/>
                  </a:lnTo>
                  <a:lnTo>
                    <a:pt x="1565054" y="921512"/>
                  </a:lnTo>
                  <a:lnTo>
                    <a:pt x="1544018" y="952709"/>
                  </a:lnTo>
                  <a:lnTo>
                    <a:pt x="1512814" y="973743"/>
                  </a:lnTo>
                  <a:lnTo>
                    <a:pt x="1474596" y="981455"/>
                  </a:lnTo>
                  <a:lnTo>
                    <a:pt x="98170" y="981455"/>
                  </a:lnTo>
                  <a:lnTo>
                    <a:pt x="59953" y="973743"/>
                  </a:lnTo>
                  <a:lnTo>
                    <a:pt x="28749" y="952709"/>
                  </a:lnTo>
                  <a:lnTo>
                    <a:pt x="7713" y="921512"/>
                  </a:lnTo>
                  <a:lnTo>
                    <a:pt x="0" y="883310"/>
                  </a:lnTo>
                  <a:lnTo>
                    <a:pt x="0" y="98145"/>
                  </a:lnTo>
                  <a:close/>
                </a:path>
              </a:pathLst>
            </a:custGeom>
            <a:noFill/>
            <a:ln w="12192">
              <a:solidFill>
                <a:srgbClr val="809EC2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41" name="object 31"/>
          <p:cNvSpPr/>
          <p:nvPr/>
        </p:nvSpPr>
        <p:spPr>
          <a:xfrm>
            <a:off x="3133440" y="5901840"/>
            <a:ext cx="1389240" cy="377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Работа</a:t>
            </a:r>
            <a:r>
              <a:rPr lang="ru-RU" sz="1200" b="0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со</a:t>
            </a:r>
            <a:r>
              <a:rPr lang="ru-RU" sz="1200" b="0" strike="noStrike" spc="-2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словарями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442" name="object 32"/>
          <p:cNvSpPr/>
          <p:nvPr/>
        </p:nvSpPr>
        <p:spPr>
          <a:xfrm>
            <a:off x="5105520" y="1847160"/>
            <a:ext cx="1965240" cy="981000"/>
          </a:xfrm>
          <a:custGeom>
            <a:avLst/>
            <a:gdLst/>
            <a:ahLst/>
            <a:cxnLst/>
            <a:rect l="l" t="t" r="r" b="b"/>
            <a:pathLst>
              <a:path w="1965959" h="981710">
                <a:moveTo>
                  <a:pt x="1867789" y="0"/>
                </a:moveTo>
                <a:lnTo>
                  <a:pt x="98171" y="0"/>
                </a:lnTo>
                <a:lnTo>
                  <a:pt x="59953" y="7713"/>
                </a:lnTo>
                <a:lnTo>
                  <a:pt x="28749" y="28749"/>
                </a:lnTo>
                <a:lnTo>
                  <a:pt x="7713" y="59953"/>
                </a:lnTo>
                <a:lnTo>
                  <a:pt x="0" y="98171"/>
                </a:lnTo>
                <a:lnTo>
                  <a:pt x="0" y="883285"/>
                </a:lnTo>
                <a:lnTo>
                  <a:pt x="7713" y="921502"/>
                </a:lnTo>
                <a:lnTo>
                  <a:pt x="28749" y="952706"/>
                </a:lnTo>
                <a:lnTo>
                  <a:pt x="59953" y="973742"/>
                </a:lnTo>
                <a:lnTo>
                  <a:pt x="98171" y="981456"/>
                </a:lnTo>
                <a:lnTo>
                  <a:pt x="1867789" y="981456"/>
                </a:lnTo>
                <a:lnTo>
                  <a:pt x="1906006" y="973742"/>
                </a:lnTo>
                <a:lnTo>
                  <a:pt x="1937210" y="952706"/>
                </a:lnTo>
                <a:lnTo>
                  <a:pt x="1958246" y="921502"/>
                </a:lnTo>
                <a:lnTo>
                  <a:pt x="1965959" y="883285"/>
                </a:lnTo>
                <a:lnTo>
                  <a:pt x="1965959" y="98171"/>
                </a:lnTo>
                <a:lnTo>
                  <a:pt x="1958246" y="59953"/>
                </a:lnTo>
                <a:lnTo>
                  <a:pt x="1937210" y="28749"/>
                </a:lnTo>
                <a:lnTo>
                  <a:pt x="1906006" y="7713"/>
                </a:lnTo>
                <a:lnTo>
                  <a:pt x="1867789" y="0"/>
                </a:lnTo>
                <a:close/>
              </a:path>
            </a:pathLst>
          </a:custGeom>
          <a:solidFill>
            <a:srgbClr val="D092A7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3" name="object 33"/>
          <p:cNvSpPr/>
          <p:nvPr/>
        </p:nvSpPr>
        <p:spPr>
          <a:xfrm>
            <a:off x="5552280" y="2142000"/>
            <a:ext cx="1074240" cy="62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105"/>
              </a:spcBef>
            </a:pPr>
            <a:r>
              <a:rPr lang="ru-RU" sz="20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Черчение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444" name="object 34"/>
          <p:cNvSpPr/>
          <p:nvPr/>
        </p:nvSpPr>
        <p:spPr>
          <a:xfrm>
            <a:off x="5302080" y="2828520"/>
            <a:ext cx="1769040" cy="1227960"/>
          </a:xfrm>
          <a:custGeom>
            <a:avLst/>
            <a:gdLst/>
            <a:ahLst/>
            <a:cxnLst/>
            <a:rect l="l" t="t" r="r" b="b"/>
            <a:pathLst>
              <a:path w="1769745" h="1228725">
                <a:moveTo>
                  <a:pt x="0" y="0"/>
                </a:moveTo>
                <a:lnTo>
                  <a:pt x="0" y="737107"/>
                </a:lnTo>
                <a:lnTo>
                  <a:pt x="196595" y="737107"/>
                </a:lnTo>
                <a:moveTo>
                  <a:pt x="196595" y="345058"/>
                </a:moveTo>
                <a:lnTo>
                  <a:pt x="204309" y="306841"/>
                </a:lnTo>
                <a:lnTo>
                  <a:pt x="225345" y="275637"/>
                </a:lnTo>
                <a:lnTo>
                  <a:pt x="256549" y="254601"/>
                </a:lnTo>
                <a:lnTo>
                  <a:pt x="294766" y="246887"/>
                </a:lnTo>
                <a:lnTo>
                  <a:pt x="1671193" y="246887"/>
                </a:lnTo>
                <a:lnTo>
                  <a:pt x="1709410" y="254601"/>
                </a:lnTo>
                <a:lnTo>
                  <a:pt x="1740614" y="275637"/>
                </a:lnTo>
                <a:lnTo>
                  <a:pt x="1761650" y="306841"/>
                </a:lnTo>
                <a:lnTo>
                  <a:pt x="1769363" y="345058"/>
                </a:lnTo>
                <a:lnTo>
                  <a:pt x="1769363" y="1130172"/>
                </a:lnTo>
                <a:lnTo>
                  <a:pt x="1761650" y="1168390"/>
                </a:lnTo>
                <a:lnTo>
                  <a:pt x="1740614" y="1199594"/>
                </a:lnTo>
                <a:lnTo>
                  <a:pt x="1709410" y="1220630"/>
                </a:lnTo>
                <a:lnTo>
                  <a:pt x="1671193" y="1228343"/>
                </a:lnTo>
                <a:lnTo>
                  <a:pt x="294766" y="1228343"/>
                </a:lnTo>
                <a:lnTo>
                  <a:pt x="256549" y="1220630"/>
                </a:lnTo>
                <a:lnTo>
                  <a:pt x="225345" y="1199594"/>
                </a:lnTo>
                <a:lnTo>
                  <a:pt x="204309" y="1168390"/>
                </a:lnTo>
                <a:lnTo>
                  <a:pt x="196595" y="1130172"/>
                </a:lnTo>
                <a:lnTo>
                  <a:pt x="196595" y="345058"/>
                </a:lnTo>
                <a:close/>
              </a:path>
            </a:pathLst>
          </a:custGeom>
          <a:noFill/>
          <a:ln w="12192">
            <a:solidFill>
              <a:srgbClr val="F3A34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5" name="object 35"/>
          <p:cNvSpPr/>
          <p:nvPr/>
        </p:nvSpPr>
        <p:spPr>
          <a:xfrm>
            <a:off x="5576760" y="3277080"/>
            <a:ext cx="1415880" cy="69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algn="ctr">
              <a:lnSpc>
                <a:spcPts val="1380"/>
              </a:lnSpc>
              <a:spcBef>
                <a:spcPts val="99"/>
              </a:spcBef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Использование</a:t>
            </a:r>
            <a:endParaRPr lang="ru-RU" sz="1200" b="0" strike="noStrike" spc="-1">
              <a:latin typeface="Arial"/>
            </a:endParaRPr>
          </a:p>
          <a:p>
            <a:pPr algn="ctr">
              <a:lnSpc>
                <a:spcPts val="1321"/>
              </a:lnSpc>
            </a:pP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различных</a:t>
            </a:r>
            <a:r>
              <a:rPr lang="ru-RU" sz="1200" b="0" strike="noStrike" spc="-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чертежей,</a:t>
            </a:r>
            <a:endParaRPr lang="ru-RU" sz="1200" b="0" strike="noStrike" spc="-1">
              <a:latin typeface="Arial"/>
            </a:endParaRPr>
          </a:p>
          <a:p>
            <a:pPr marL="1440" algn="ctr">
              <a:lnSpc>
                <a:spcPts val="1380"/>
              </a:lnSpc>
            </a:pPr>
            <a:r>
              <a:rPr lang="ru-RU" sz="1200" b="0" strike="noStrike" spc="-21">
                <a:solidFill>
                  <a:srgbClr val="001F5F"/>
                </a:solidFill>
                <a:latin typeface="Calibri"/>
                <a:ea typeface="DejaVu Sans"/>
              </a:rPr>
              <a:t>схем</a:t>
            </a:r>
            <a:endParaRPr lang="ru-RU" sz="1200" b="0" strike="noStrike" spc="-1">
              <a:latin typeface="Arial"/>
            </a:endParaRPr>
          </a:p>
        </p:txBody>
      </p:sp>
      <p:grpSp>
        <p:nvGrpSpPr>
          <p:cNvPr id="446" name="object 36"/>
          <p:cNvGrpSpPr/>
          <p:nvPr/>
        </p:nvGrpSpPr>
        <p:grpSpPr>
          <a:xfrm>
            <a:off x="5302080" y="2828520"/>
            <a:ext cx="1768680" cy="3458880"/>
            <a:chOff x="5302080" y="2828520"/>
            <a:chExt cx="1768680" cy="3458880"/>
          </a:xfrm>
        </p:grpSpPr>
        <p:sp>
          <p:nvSpPr>
            <p:cNvPr id="447" name="object 37"/>
            <p:cNvSpPr/>
            <p:nvPr/>
          </p:nvSpPr>
          <p:spPr>
            <a:xfrm>
              <a:off x="5302080" y="2828520"/>
              <a:ext cx="196200" cy="2465640"/>
            </a:xfrm>
            <a:custGeom>
              <a:avLst/>
              <a:gdLst/>
              <a:ahLst/>
              <a:cxnLst/>
              <a:rect l="l" t="t" r="r" b="b"/>
              <a:pathLst>
                <a:path w="196850" h="2466340">
                  <a:moveTo>
                    <a:pt x="0" y="0"/>
                  </a:moveTo>
                  <a:lnTo>
                    <a:pt x="0" y="2466085"/>
                  </a:lnTo>
                  <a:lnTo>
                    <a:pt x="196595" y="2466085"/>
                  </a:lnTo>
                </a:path>
              </a:pathLst>
            </a:custGeom>
            <a:noFill/>
            <a:ln w="12191">
              <a:solidFill>
                <a:srgbClr val="F3A34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48" name="object 38"/>
            <p:cNvSpPr/>
            <p:nvPr/>
          </p:nvSpPr>
          <p:spPr>
            <a:xfrm>
              <a:off x="5498640" y="4303800"/>
              <a:ext cx="1572120" cy="1983600"/>
            </a:xfrm>
            <a:custGeom>
              <a:avLst/>
              <a:gdLst/>
              <a:ahLst/>
              <a:cxnLst/>
              <a:rect l="l" t="t" r="r" b="b"/>
              <a:pathLst>
                <a:path w="1572895" h="1984375">
                  <a:moveTo>
                    <a:pt x="0" y="157225"/>
                  </a:moveTo>
                  <a:lnTo>
                    <a:pt x="8012" y="107517"/>
                  </a:lnTo>
                  <a:lnTo>
                    <a:pt x="30325" y="64355"/>
                  </a:lnTo>
                  <a:lnTo>
                    <a:pt x="64355" y="30325"/>
                  </a:lnTo>
                  <a:lnTo>
                    <a:pt x="107517" y="8012"/>
                  </a:lnTo>
                  <a:lnTo>
                    <a:pt x="157225" y="0"/>
                  </a:lnTo>
                  <a:lnTo>
                    <a:pt x="1415541" y="0"/>
                  </a:lnTo>
                  <a:lnTo>
                    <a:pt x="1465250" y="8012"/>
                  </a:lnTo>
                  <a:lnTo>
                    <a:pt x="1508412" y="30325"/>
                  </a:lnTo>
                  <a:lnTo>
                    <a:pt x="1542442" y="64355"/>
                  </a:lnTo>
                  <a:lnTo>
                    <a:pt x="1564755" y="107517"/>
                  </a:lnTo>
                  <a:lnTo>
                    <a:pt x="1572767" y="157225"/>
                  </a:lnTo>
                  <a:lnTo>
                    <a:pt x="1572767" y="1826971"/>
                  </a:lnTo>
                  <a:lnTo>
                    <a:pt x="1564755" y="1876680"/>
                  </a:lnTo>
                  <a:lnTo>
                    <a:pt x="1542442" y="1919854"/>
                  </a:lnTo>
                  <a:lnTo>
                    <a:pt x="1508412" y="1953900"/>
                  </a:lnTo>
                  <a:lnTo>
                    <a:pt x="1465250" y="1976229"/>
                  </a:lnTo>
                  <a:lnTo>
                    <a:pt x="1415541" y="1984248"/>
                  </a:lnTo>
                  <a:lnTo>
                    <a:pt x="157225" y="1984248"/>
                  </a:lnTo>
                  <a:lnTo>
                    <a:pt x="107517" y="1976229"/>
                  </a:lnTo>
                  <a:lnTo>
                    <a:pt x="64355" y="1953900"/>
                  </a:lnTo>
                  <a:lnTo>
                    <a:pt x="30325" y="1919854"/>
                  </a:lnTo>
                  <a:lnTo>
                    <a:pt x="8012" y="1876680"/>
                  </a:lnTo>
                  <a:lnTo>
                    <a:pt x="0" y="1826971"/>
                  </a:lnTo>
                  <a:lnTo>
                    <a:pt x="0" y="157225"/>
                  </a:lnTo>
                  <a:close/>
                </a:path>
              </a:pathLst>
            </a:custGeom>
            <a:noFill/>
            <a:ln w="12192">
              <a:solidFill>
                <a:srgbClr val="E7BB2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49" name="object 39"/>
          <p:cNvSpPr/>
          <p:nvPr/>
        </p:nvSpPr>
        <p:spPr>
          <a:xfrm>
            <a:off x="5601600" y="4420440"/>
            <a:ext cx="1365120" cy="2377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440" algn="ctr">
              <a:lnSpc>
                <a:spcPts val="1380"/>
              </a:lnSpc>
              <a:spcBef>
                <a:spcPts val="99"/>
              </a:spcBef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Нормативные</a:t>
            </a:r>
            <a:endParaRPr lang="ru-RU" sz="1200" b="0" strike="noStrike" spc="-1">
              <a:latin typeface="Arial"/>
            </a:endParaRPr>
          </a:p>
          <a:p>
            <a:pPr marL="12240" algn="ctr">
              <a:lnSpc>
                <a:spcPts val="1321"/>
              </a:lnSpc>
              <a:spcBef>
                <a:spcPts val="79"/>
              </a:spcBef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документы,</a:t>
            </a:r>
            <a:r>
              <a:rPr lang="ru-RU" sz="1200" b="0" strike="noStrike" spc="1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которые устанавливают</a:t>
            </a:r>
            <a:endParaRPr lang="ru-RU" sz="1200" b="0" strike="noStrike" spc="-1">
              <a:latin typeface="Arial"/>
            </a:endParaRPr>
          </a:p>
          <a:p>
            <a:pPr marL="146520" algn="ctr">
              <a:lnSpc>
                <a:spcPts val="1321"/>
              </a:lnSpc>
              <a:spcBef>
                <a:spcPts val="6"/>
              </a:spcBef>
            </a:pP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единые</a:t>
            </a:r>
            <a:r>
              <a:rPr lang="ru-RU" sz="12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правила выполнения </a:t>
            </a:r>
            <a:r>
              <a:rPr lang="ru-RU" sz="1200" b="0" strike="noStrike" spc="-52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endParaRPr lang="ru-RU" sz="1200" b="0" strike="noStrike" spc="-1">
              <a:latin typeface="Arial"/>
            </a:endParaRPr>
          </a:p>
          <a:p>
            <a:pPr marL="720" algn="ctr">
              <a:lnSpc>
                <a:spcPts val="1225"/>
              </a:lnSpc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оформления</a:t>
            </a:r>
            <a:endParaRPr lang="ru-RU" sz="1200" b="0" strike="noStrike" spc="-1">
              <a:latin typeface="Arial"/>
            </a:endParaRPr>
          </a:p>
          <a:p>
            <a:pPr marL="45720" indent="100440">
              <a:lnSpc>
                <a:spcPts val="1321"/>
              </a:lnSpc>
              <a:spcBef>
                <a:spcPts val="79"/>
              </a:spcBef>
              <a:tabLst>
                <a:tab pos="0" algn="l"/>
              </a:tabLst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конструкторских документов </a:t>
            </a: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во </a:t>
            </a:r>
            <a:r>
              <a:rPr lang="ru-RU" sz="1200" b="0" strike="noStrike" spc="-21">
                <a:solidFill>
                  <a:srgbClr val="001F5F"/>
                </a:solidFill>
                <a:latin typeface="Calibri"/>
                <a:ea typeface="DejaVu Sans"/>
              </a:rPr>
              <a:t>всех</a:t>
            </a:r>
            <a:endParaRPr lang="ru-RU" sz="1200" b="0" strike="noStrike" spc="-1">
              <a:latin typeface="Arial"/>
            </a:endParaRPr>
          </a:p>
          <a:p>
            <a:pPr marL="103680" indent="294120">
              <a:lnSpc>
                <a:spcPts val="1321"/>
              </a:lnSpc>
              <a:tabLst>
                <a:tab pos="0" algn="l"/>
              </a:tabLst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отраслях промышленности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450" name="object 40"/>
          <p:cNvSpPr/>
          <p:nvPr/>
        </p:nvSpPr>
        <p:spPr>
          <a:xfrm>
            <a:off x="7562160" y="1847160"/>
            <a:ext cx="1965240" cy="981000"/>
          </a:xfrm>
          <a:custGeom>
            <a:avLst/>
            <a:gdLst/>
            <a:ahLst/>
            <a:cxnLst/>
            <a:rect l="l" t="t" r="r" b="b"/>
            <a:pathLst>
              <a:path w="1965959" h="981710">
                <a:moveTo>
                  <a:pt x="1867788" y="0"/>
                </a:moveTo>
                <a:lnTo>
                  <a:pt x="98170" y="0"/>
                </a:lnTo>
                <a:lnTo>
                  <a:pt x="59953" y="7713"/>
                </a:lnTo>
                <a:lnTo>
                  <a:pt x="28749" y="28749"/>
                </a:lnTo>
                <a:lnTo>
                  <a:pt x="7713" y="59953"/>
                </a:lnTo>
                <a:lnTo>
                  <a:pt x="0" y="98171"/>
                </a:lnTo>
                <a:lnTo>
                  <a:pt x="0" y="883285"/>
                </a:lnTo>
                <a:lnTo>
                  <a:pt x="7713" y="921502"/>
                </a:lnTo>
                <a:lnTo>
                  <a:pt x="28749" y="952706"/>
                </a:lnTo>
                <a:lnTo>
                  <a:pt x="59953" y="973742"/>
                </a:lnTo>
                <a:lnTo>
                  <a:pt x="98170" y="981456"/>
                </a:lnTo>
                <a:lnTo>
                  <a:pt x="1867788" y="981456"/>
                </a:lnTo>
                <a:lnTo>
                  <a:pt x="1906006" y="973742"/>
                </a:lnTo>
                <a:lnTo>
                  <a:pt x="1937210" y="952706"/>
                </a:lnTo>
                <a:lnTo>
                  <a:pt x="1958246" y="921502"/>
                </a:lnTo>
                <a:lnTo>
                  <a:pt x="1965959" y="883285"/>
                </a:lnTo>
                <a:lnTo>
                  <a:pt x="1965959" y="98171"/>
                </a:lnTo>
                <a:lnTo>
                  <a:pt x="1958246" y="59953"/>
                </a:lnTo>
                <a:lnTo>
                  <a:pt x="1937210" y="28749"/>
                </a:lnTo>
                <a:lnTo>
                  <a:pt x="1906006" y="7713"/>
                </a:lnTo>
                <a:lnTo>
                  <a:pt x="1867788" y="0"/>
                </a:lnTo>
                <a:close/>
              </a:path>
            </a:pathLst>
          </a:custGeom>
          <a:solidFill>
            <a:srgbClr val="9C85C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1" name="object 41"/>
          <p:cNvSpPr/>
          <p:nvPr/>
        </p:nvSpPr>
        <p:spPr>
          <a:xfrm>
            <a:off x="8136000" y="2142000"/>
            <a:ext cx="820800" cy="62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105"/>
              </a:spcBef>
            </a:pPr>
            <a:r>
              <a:rPr lang="ru-RU" sz="20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Физика</a:t>
            </a:r>
            <a:endParaRPr lang="ru-RU" sz="2000" b="0" strike="noStrike" spc="-1">
              <a:latin typeface="Arial"/>
            </a:endParaRPr>
          </a:p>
        </p:txBody>
      </p:sp>
      <p:grpSp>
        <p:nvGrpSpPr>
          <p:cNvPr id="452" name="object 42"/>
          <p:cNvGrpSpPr/>
          <p:nvPr/>
        </p:nvGrpSpPr>
        <p:grpSpPr>
          <a:xfrm>
            <a:off x="7758720" y="2828520"/>
            <a:ext cx="1768680" cy="1227960"/>
            <a:chOff x="7758720" y="2828520"/>
            <a:chExt cx="1768680" cy="1227960"/>
          </a:xfrm>
        </p:grpSpPr>
        <p:sp>
          <p:nvSpPr>
            <p:cNvPr id="453" name="object 43"/>
            <p:cNvSpPr/>
            <p:nvPr/>
          </p:nvSpPr>
          <p:spPr>
            <a:xfrm>
              <a:off x="7758720" y="2828520"/>
              <a:ext cx="196200" cy="736560"/>
            </a:xfrm>
            <a:custGeom>
              <a:avLst/>
              <a:gdLst/>
              <a:ahLst/>
              <a:cxnLst/>
              <a:rect l="l" t="t" r="r" b="b"/>
              <a:pathLst>
                <a:path w="196850" h="737235">
                  <a:moveTo>
                    <a:pt x="0" y="0"/>
                  </a:moveTo>
                  <a:lnTo>
                    <a:pt x="0" y="737107"/>
                  </a:lnTo>
                  <a:lnTo>
                    <a:pt x="196596" y="737107"/>
                  </a:lnTo>
                </a:path>
              </a:pathLst>
            </a:custGeom>
            <a:noFill/>
            <a:ln w="12192">
              <a:solidFill>
                <a:srgbClr val="F3A34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54" name="object 44"/>
            <p:cNvSpPr/>
            <p:nvPr/>
          </p:nvSpPr>
          <p:spPr>
            <a:xfrm>
              <a:off x="7955280" y="3075480"/>
              <a:ext cx="1572120" cy="981000"/>
            </a:xfrm>
            <a:custGeom>
              <a:avLst/>
              <a:gdLst/>
              <a:ahLst/>
              <a:cxnLst/>
              <a:rect l="l" t="t" r="r" b="b"/>
              <a:pathLst>
                <a:path w="1572895" h="981710">
                  <a:moveTo>
                    <a:pt x="0" y="98170"/>
                  </a:moveTo>
                  <a:lnTo>
                    <a:pt x="7713" y="59953"/>
                  </a:lnTo>
                  <a:lnTo>
                    <a:pt x="28749" y="28749"/>
                  </a:lnTo>
                  <a:lnTo>
                    <a:pt x="59953" y="7713"/>
                  </a:lnTo>
                  <a:lnTo>
                    <a:pt x="98171" y="0"/>
                  </a:lnTo>
                  <a:lnTo>
                    <a:pt x="1474597" y="0"/>
                  </a:lnTo>
                  <a:lnTo>
                    <a:pt x="1512814" y="7713"/>
                  </a:lnTo>
                  <a:lnTo>
                    <a:pt x="1544018" y="28749"/>
                  </a:lnTo>
                  <a:lnTo>
                    <a:pt x="1565054" y="59953"/>
                  </a:lnTo>
                  <a:lnTo>
                    <a:pt x="1572768" y="98170"/>
                  </a:lnTo>
                  <a:lnTo>
                    <a:pt x="1572768" y="883284"/>
                  </a:lnTo>
                  <a:lnTo>
                    <a:pt x="1565054" y="921502"/>
                  </a:lnTo>
                  <a:lnTo>
                    <a:pt x="1544018" y="952706"/>
                  </a:lnTo>
                  <a:lnTo>
                    <a:pt x="1512814" y="973742"/>
                  </a:lnTo>
                  <a:lnTo>
                    <a:pt x="1474597" y="981455"/>
                  </a:lnTo>
                  <a:lnTo>
                    <a:pt x="98171" y="981455"/>
                  </a:lnTo>
                  <a:lnTo>
                    <a:pt x="59953" y="973742"/>
                  </a:lnTo>
                  <a:lnTo>
                    <a:pt x="28749" y="952706"/>
                  </a:lnTo>
                  <a:lnTo>
                    <a:pt x="7713" y="921502"/>
                  </a:lnTo>
                  <a:lnTo>
                    <a:pt x="0" y="883284"/>
                  </a:lnTo>
                  <a:lnTo>
                    <a:pt x="0" y="98170"/>
                  </a:lnTo>
                  <a:close/>
                </a:path>
              </a:pathLst>
            </a:custGeom>
            <a:noFill/>
            <a:ln w="12192">
              <a:solidFill>
                <a:srgbClr val="D092A7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55" name="object 45"/>
          <p:cNvSpPr/>
          <p:nvPr/>
        </p:nvSpPr>
        <p:spPr>
          <a:xfrm>
            <a:off x="8028000" y="3360960"/>
            <a:ext cx="1430640" cy="701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0600" rIns="0" bIns="0">
            <a:spAutoFit/>
          </a:bodyPr>
          <a:lstStyle/>
          <a:p>
            <a:pPr marL="29160" indent="-16560">
              <a:lnSpc>
                <a:spcPts val="1321"/>
              </a:lnSpc>
              <a:spcBef>
                <a:spcPts val="241"/>
              </a:spcBef>
              <a:tabLst>
                <a:tab pos="0" algn="l"/>
              </a:tabLst>
            </a:pP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Изучение</a:t>
            </a:r>
            <a:r>
              <a:rPr lang="ru-RU" sz="12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физических процессов</a:t>
            </a:r>
            <a:r>
              <a:rPr lang="ru-RU" sz="1200" b="0" strike="noStrike" spc="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 явлений</a:t>
            </a:r>
            <a:endParaRPr lang="ru-RU" sz="1200" b="0" strike="noStrike" spc="-1">
              <a:latin typeface="Arial"/>
            </a:endParaRPr>
          </a:p>
        </p:txBody>
      </p:sp>
      <p:grpSp>
        <p:nvGrpSpPr>
          <p:cNvPr id="456" name="object 46"/>
          <p:cNvGrpSpPr/>
          <p:nvPr/>
        </p:nvGrpSpPr>
        <p:grpSpPr>
          <a:xfrm>
            <a:off x="7758720" y="2828520"/>
            <a:ext cx="1768680" cy="2456280"/>
            <a:chOff x="7758720" y="2828520"/>
            <a:chExt cx="1768680" cy="2456280"/>
          </a:xfrm>
        </p:grpSpPr>
        <p:sp>
          <p:nvSpPr>
            <p:cNvPr id="457" name="object 47"/>
            <p:cNvSpPr/>
            <p:nvPr/>
          </p:nvSpPr>
          <p:spPr>
            <a:xfrm>
              <a:off x="7758720" y="2828520"/>
              <a:ext cx="196200" cy="1965240"/>
            </a:xfrm>
            <a:custGeom>
              <a:avLst/>
              <a:gdLst/>
              <a:ahLst/>
              <a:cxnLst/>
              <a:rect l="l" t="t" r="r" b="b"/>
              <a:pathLst>
                <a:path w="196850" h="1965960">
                  <a:moveTo>
                    <a:pt x="0" y="0"/>
                  </a:moveTo>
                  <a:lnTo>
                    <a:pt x="0" y="1965451"/>
                  </a:lnTo>
                  <a:lnTo>
                    <a:pt x="196596" y="1965451"/>
                  </a:lnTo>
                </a:path>
              </a:pathLst>
            </a:custGeom>
            <a:noFill/>
            <a:ln w="12192">
              <a:solidFill>
                <a:srgbClr val="F3A34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58" name="object 48"/>
            <p:cNvSpPr/>
            <p:nvPr/>
          </p:nvSpPr>
          <p:spPr>
            <a:xfrm>
              <a:off x="7955280" y="4303800"/>
              <a:ext cx="1572120" cy="981000"/>
            </a:xfrm>
            <a:custGeom>
              <a:avLst/>
              <a:gdLst/>
              <a:ahLst/>
              <a:cxnLst/>
              <a:rect l="l" t="t" r="r" b="b"/>
              <a:pathLst>
                <a:path w="1572895" h="981710">
                  <a:moveTo>
                    <a:pt x="0" y="98171"/>
                  </a:moveTo>
                  <a:lnTo>
                    <a:pt x="7713" y="59953"/>
                  </a:lnTo>
                  <a:lnTo>
                    <a:pt x="28749" y="28749"/>
                  </a:lnTo>
                  <a:lnTo>
                    <a:pt x="59953" y="7713"/>
                  </a:lnTo>
                  <a:lnTo>
                    <a:pt x="98171" y="0"/>
                  </a:lnTo>
                  <a:lnTo>
                    <a:pt x="1474597" y="0"/>
                  </a:lnTo>
                  <a:lnTo>
                    <a:pt x="1512814" y="7713"/>
                  </a:lnTo>
                  <a:lnTo>
                    <a:pt x="1544018" y="28749"/>
                  </a:lnTo>
                  <a:lnTo>
                    <a:pt x="1565054" y="59953"/>
                  </a:lnTo>
                  <a:lnTo>
                    <a:pt x="1572768" y="98171"/>
                  </a:lnTo>
                  <a:lnTo>
                    <a:pt x="1572768" y="883285"/>
                  </a:lnTo>
                  <a:lnTo>
                    <a:pt x="1565054" y="921502"/>
                  </a:lnTo>
                  <a:lnTo>
                    <a:pt x="1544018" y="952706"/>
                  </a:lnTo>
                  <a:lnTo>
                    <a:pt x="1512814" y="973742"/>
                  </a:lnTo>
                  <a:lnTo>
                    <a:pt x="1474597" y="981456"/>
                  </a:lnTo>
                  <a:lnTo>
                    <a:pt x="98171" y="981456"/>
                  </a:lnTo>
                  <a:lnTo>
                    <a:pt x="59953" y="973742"/>
                  </a:lnTo>
                  <a:lnTo>
                    <a:pt x="28749" y="952706"/>
                  </a:lnTo>
                  <a:lnTo>
                    <a:pt x="7713" y="921502"/>
                  </a:lnTo>
                  <a:lnTo>
                    <a:pt x="0" y="883285"/>
                  </a:lnTo>
                  <a:lnTo>
                    <a:pt x="0" y="98171"/>
                  </a:lnTo>
                  <a:close/>
                </a:path>
              </a:pathLst>
            </a:custGeom>
            <a:noFill/>
            <a:ln w="12192">
              <a:solidFill>
                <a:srgbClr val="9C85C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59" name="object 49"/>
          <p:cNvSpPr/>
          <p:nvPr/>
        </p:nvSpPr>
        <p:spPr>
          <a:xfrm>
            <a:off x="8038440" y="4505760"/>
            <a:ext cx="1407240" cy="862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0600" rIns="0" bIns="0">
            <a:spAutoFit/>
          </a:bodyPr>
          <a:lstStyle/>
          <a:p>
            <a:pPr marL="323280" indent="-310320">
              <a:lnSpc>
                <a:spcPts val="1321"/>
              </a:lnSpc>
              <a:spcBef>
                <a:spcPts val="241"/>
              </a:spcBef>
              <a:tabLst>
                <a:tab pos="0" algn="l"/>
              </a:tabLst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Построение</a:t>
            </a:r>
            <a:r>
              <a:rPr lang="ru-RU" sz="1200" b="0" strike="noStrike" spc="1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моделей механизма,</a:t>
            </a:r>
            <a:endParaRPr lang="ru-RU" sz="1200" b="0" strike="noStrike" spc="-1">
              <a:latin typeface="Arial"/>
            </a:endParaRPr>
          </a:p>
          <a:p>
            <a:pPr marL="18360" indent="-310320">
              <a:lnSpc>
                <a:spcPts val="1295"/>
              </a:lnSpc>
              <a:tabLst>
                <a:tab pos="0" algn="l"/>
              </a:tabLst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электрических</a:t>
            </a:r>
            <a:r>
              <a:rPr lang="ru-RU" sz="1200" b="0" strike="noStrike" spc="-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21">
                <a:solidFill>
                  <a:srgbClr val="001F5F"/>
                </a:solidFill>
                <a:latin typeface="Calibri"/>
                <a:ea typeface="DejaVu Sans"/>
              </a:rPr>
              <a:t>цепей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460" name="object 50"/>
          <p:cNvSpPr/>
          <p:nvPr/>
        </p:nvSpPr>
        <p:spPr>
          <a:xfrm>
            <a:off x="10018800" y="1847160"/>
            <a:ext cx="1965240" cy="981000"/>
          </a:xfrm>
          <a:custGeom>
            <a:avLst/>
            <a:gdLst/>
            <a:ahLst/>
            <a:cxnLst/>
            <a:rect l="l" t="t" r="r" b="b"/>
            <a:pathLst>
              <a:path w="1965959" h="981710">
                <a:moveTo>
                  <a:pt x="1867789" y="0"/>
                </a:moveTo>
                <a:lnTo>
                  <a:pt x="98171" y="0"/>
                </a:lnTo>
                <a:lnTo>
                  <a:pt x="59953" y="7713"/>
                </a:lnTo>
                <a:lnTo>
                  <a:pt x="28749" y="28749"/>
                </a:lnTo>
                <a:lnTo>
                  <a:pt x="7713" y="59953"/>
                </a:lnTo>
                <a:lnTo>
                  <a:pt x="0" y="98171"/>
                </a:lnTo>
                <a:lnTo>
                  <a:pt x="0" y="883285"/>
                </a:lnTo>
                <a:lnTo>
                  <a:pt x="7713" y="921502"/>
                </a:lnTo>
                <a:lnTo>
                  <a:pt x="28749" y="952706"/>
                </a:lnTo>
                <a:lnTo>
                  <a:pt x="59953" y="973742"/>
                </a:lnTo>
                <a:lnTo>
                  <a:pt x="98171" y="981456"/>
                </a:lnTo>
                <a:lnTo>
                  <a:pt x="1867789" y="981456"/>
                </a:lnTo>
                <a:lnTo>
                  <a:pt x="1906006" y="973742"/>
                </a:lnTo>
                <a:lnTo>
                  <a:pt x="1937210" y="952706"/>
                </a:lnTo>
                <a:lnTo>
                  <a:pt x="1958246" y="921502"/>
                </a:lnTo>
                <a:lnTo>
                  <a:pt x="1965959" y="883285"/>
                </a:lnTo>
                <a:lnTo>
                  <a:pt x="1965959" y="98171"/>
                </a:lnTo>
                <a:lnTo>
                  <a:pt x="1958246" y="59953"/>
                </a:lnTo>
                <a:lnTo>
                  <a:pt x="1937210" y="28749"/>
                </a:lnTo>
                <a:lnTo>
                  <a:pt x="1906006" y="7713"/>
                </a:lnTo>
                <a:lnTo>
                  <a:pt x="1867789" y="0"/>
                </a:lnTo>
                <a:close/>
              </a:path>
            </a:pathLst>
          </a:custGeom>
          <a:solidFill>
            <a:srgbClr val="809EC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1" name="object 51"/>
          <p:cNvSpPr/>
          <p:nvPr/>
        </p:nvSpPr>
        <p:spPr>
          <a:xfrm>
            <a:off x="10779480" y="2142000"/>
            <a:ext cx="447480" cy="62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105"/>
              </a:spcBef>
            </a:pPr>
            <a:r>
              <a:rPr lang="ru-RU" sz="2000" b="0" strike="noStrike" spc="-26">
                <a:solidFill>
                  <a:srgbClr val="FFFFFF"/>
                </a:solidFill>
                <a:latin typeface="Calibri"/>
                <a:ea typeface="DejaVu Sans"/>
              </a:rPr>
              <a:t>ИКТ</a:t>
            </a:r>
            <a:endParaRPr lang="ru-RU" sz="2000" b="0" strike="noStrike" spc="-1">
              <a:latin typeface="Arial"/>
            </a:endParaRPr>
          </a:p>
        </p:txBody>
      </p:sp>
      <p:grpSp>
        <p:nvGrpSpPr>
          <p:cNvPr id="462" name="object 52"/>
          <p:cNvGrpSpPr/>
          <p:nvPr/>
        </p:nvGrpSpPr>
        <p:grpSpPr>
          <a:xfrm>
            <a:off x="10215360" y="2828520"/>
            <a:ext cx="1768680" cy="1227960"/>
            <a:chOff x="10215360" y="2828520"/>
            <a:chExt cx="1768680" cy="1227960"/>
          </a:xfrm>
        </p:grpSpPr>
        <p:sp>
          <p:nvSpPr>
            <p:cNvPr id="463" name="object 53"/>
            <p:cNvSpPr/>
            <p:nvPr/>
          </p:nvSpPr>
          <p:spPr>
            <a:xfrm>
              <a:off x="10215360" y="2828520"/>
              <a:ext cx="196200" cy="736560"/>
            </a:xfrm>
            <a:custGeom>
              <a:avLst/>
              <a:gdLst/>
              <a:ahLst/>
              <a:cxnLst/>
              <a:rect l="l" t="t" r="r" b="b"/>
              <a:pathLst>
                <a:path w="196850" h="737235">
                  <a:moveTo>
                    <a:pt x="0" y="0"/>
                  </a:moveTo>
                  <a:lnTo>
                    <a:pt x="0" y="737107"/>
                  </a:lnTo>
                  <a:lnTo>
                    <a:pt x="196596" y="737107"/>
                  </a:lnTo>
                </a:path>
              </a:pathLst>
            </a:custGeom>
            <a:noFill/>
            <a:ln w="12192">
              <a:solidFill>
                <a:srgbClr val="F3A34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64" name="object 54"/>
            <p:cNvSpPr/>
            <p:nvPr/>
          </p:nvSpPr>
          <p:spPr>
            <a:xfrm>
              <a:off x="10411920" y="3075480"/>
              <a:ext cx="1572120" cy="981000"/>
            </a:xfrm>
            <a:custGeom>
              <a:avLst/>
              <a:gdLst/>
              <a:ahLst/>
              <a:cxnLst/>
              <a:rect l="l" t="t" r="r" b="b"/>
              <a:pathLst>
                <a:path w="1572895" h="981710">
                  <a:moveTo>
                    <a:pt x="0" y="98170"/>
                  </a:moveTo>
                  <a:lnTo>
                    <a:pt x="7713" y="59953"/>
                  </a:lnTo>
                  <a:lnTo>
                    <a:pt x="28749" y="28749"/>
                  </a:lnTo>
                  <a:lnTo>
                    <a:pt x="59953" y="7713"/>
                  </a:lnTo>
                  <a:lnTo>
                    <a:pt x="98171" y="0"/>
                  </a:lnTo>
                  <a:lnTo>
                    <a:pt x="1474597" y="0"/>
                  </a:lnTo>
                  <a:lnTo>
                    <a:pt x="1512814" y="7713"/>
                  </a:lnTo>
                  <a:lnTo>
                    <a:pt x="1544018" y="28749"/>
                  </a:lnTo>
                  <a:lnTo>
                    <a:pt x="1565054" y="59953"/>
                  </a:lnTo>
                  <a:lnTo>
                    <a:pt x="1572767" y="98170"/>
                  </a:lnTo>
                  <a:lnTo>
                    <a:pt x="1572767" y="883284"/>
                  </a:lnTo>
                  <a:lnTo>
                    <a:pt x="1565054" y="921502"/>
                  </a:lnTo>
                  <a:lnTo>
                    <a:pt x="1544018" y="952706"/>
                  </a:lnTo>
                  <a:lnTo>
                    <a:pt x="1512814" y="973742"/>
                  </a:lnTo>
                  <a:lnTo>
                    <a:pt x="1474597" y="981455"/>
                  </a:lnTo>
                  <a:lnTo>
                    <a:pt x="98171" y="981455"/>
                  </a:lnTo>
                  <a:lnTo>
                    <a:pt x="59953" y="973742"/>
                  </a:lnTo>
                  <a:lnTo>
                    <a:pt x="28749" y="952706"/>
                  </a:lnTo>
                  <a:lnTo>
                    <a:pt x="7713" y="921502"/>
                  </a:lnTo>
                  <a:lnTo>
                    <a:pt x="0" y="883284"/>
                  </a:lnTo>
                  <a:lnTo>
                    <a:pt x="0" y="98170"/>
                  </a:lnTo>
                  <a:close/>
                </a:path>
              </a:pathLst>
            </a:custGeom>
            <a:noFill/>
            <a:ln w="12192">
              <a:solidFill>
                <a:srgbClr val="809EC2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65" name="object 55"/>
          <p:cNvSpPr/>
          <p:nvPr/>
        </p:nvSpPr>
        <p:spPr>
          <a:xfrm>
            <a:off x="10544400" y="3277080"/>
            <a:ext cx="1312920" cy="705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algn="ctr">
              <a:lnSpc>
                <a:spcPts val="1380"/>
              </a:lnSpc>
              <a:spcBef>
                <a:spcPts val="99"/>
              </a:spcBef>
            </a:pP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Работа</a:t>
            </a:r>
            <a:r>
              <a:rPr lang="ru-RU" sz="12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52">
                <a:solidFill>
                  <a:srgbClr val="001F5F"/>
                </a:solidFill>
                <a:latin typeface="Calibri"/>
                <a:ea typeface="DejaVu Sans"/>
              </a:rPr>
              <a:t>с</a:t>
            </a:r>
            <a:endParaRPr lang="ru-RU" sz="1200" b="0" strike="noStrike" spc="-1">
              <a:latin typeface="Arial"/>
            </a:endParaRPr>
          </a:p>
          <a:p>
            <a:pPr algn="ctr">
              <a:lnSpc>
                <a:spcPts val="1321"/>
              </a:lnSpc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информацией</a:t>
            </a:r>
            <a:endParaRPr lang="ru-RU" sz="1200" b="0" strike="noStrike" spc="-1">
              <a:latin typeface="Arial"/>
            </a:endParaRPr>
          </a:p>
          <a:p>
            <a:pPr algn="ctr">
              <a:lnSpc>
                <a:spcPts val="1380"/>
              </a:lnSpc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(интернет-порталы)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466" name="object 56"/>
          <p:cNvSpPr/>
          <p:nvPr/>
        </p:nvSpPr>
        <p:spPr>
          <a:xfrm>
            <a:off x="10215360" y="2828520"/>
            <a:ext cx="1769040" cy="2455920"/>
          </a:xfrm>
          <a:custGeom>
            <a:avLst/>
            <a:gdLst/>
            <a:ahLst/>
            <a:cxnLst/>
            <a:rect l="l" t="t" r="r" b="b"/>
            <a:pathLst>
              <a:path w="1769745" h="2456815">
                <a:moveTo>
                  <a:pt x="0" y="0"/>
                </a:moveTo>
                <a:lnTo>
                  <a:pt x="0" y="1965451"/>
                </a:lnTo>
                <a:lnTo>
                  <a:pt x="196596" y="1965451"/>
                </a:lnTo>
                <a:moveTo>
                  <a:pt x="196596" y="1573402"/>
                </a:moveTo>
                <a:lnTo>
                  <a:pt x="204309" y="1535185"/>
                </a:lnTo>
                <a:lnTo>
                  <a:pt x="225345" y="1503981"/>
                </a:lnTo>
                <a:lnTo>
                  <a:pt x="256549" y="1482945"/>
                </a:lnTo>
                <a:lnTo>
                  <a:pt x="294767" y="1475231"/>
                </a:lnTo>
                <a:lnTo>
                  <a:pt x="1671193" y="1475231"/>
                </a:lnTo>
                <a:lnTo>
                  <a:pt x="1709410" y="1482945"/>
                </a:lnTo>
                <a:lnTo>
                  <a:pt x="1740614" y="1503981"/>
                </a:lnTo>
                <a:lnTo>
                  <a:pt x="1761650" y="1535185"/>
                </a:lnTo>
                <a:lnTo>
                  <a:pt x="1769363" y="1573402"/>
                </a:lnTo>
                <a:lnTo>
                  <a:pt x="1769363" y="2358516"/>
                </a:lnTo>
                <a:lnTo>
                  <a:pt x="1761650" y="2396734"/>
                </a:lnTo>
                <a:lnTo>
                  <a:pt x="1740614" y="2427938"/>
                </a:lnTo>
                <a:lnTo>
                  <a:pt x="1709410" y="2448974"/>
                </a:lnTo>
                <a:lnTo>
                  <a:pt x="1671193" y="2456687"/>
                </a:lnTo>
                <a:lnTo>
                  <a:pt x="294767" y="2456687"/>
                </a:lnTo>
                <a:lnTo>
                  <a:pt x="256549" y="2448974"/>
                </a:lnTo>
                <a:lnTo>
                  <a:pt x="225345" y="2427938"/>
                </a:lnTo>
                <a:lnTo>
                  <a:pt x="204309" y="2396734"/>
                </a:lnTo>
                <a:lnTo>
                  <a:pt x="196596" y="2358516"/>
                </a:lnTo>
                <a:lnTo>
                  <a:pt x="196596" y="1573402"/>
                </a:lnTo>
                <a:close/>
              </a:path>
            </a:pathLst>
          </a:custGeom>
          <a:noFill/>
          <a:ln w="12192">
            <a:solidFill>
              <a:srgbClr val="F3A34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7" name="object 57"/>
          <p:cNvSpPr/>
          <p:nvPr/>
        </p:nvSpPr>
        <p:spPr>
          <a:xfrm>
            <a:off x="10528920" y="4589640"/>
            <a:ext cx="133992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0600" rIns="0" bIns="0">
            <a:spAutoFit/>
          </a:bodyPr>
          <a:lstStyle/>
          <a:p>
            <a:pPr marL="12600" indent="386640">
              <a:lnSpc>
                <a:spcPts val="1321"/>
              </a:lnSpc>
              <a:spcBef>
                <a:spcPts val="241"/>
              </a:spcBef>
              <a:tabLst>
                <a:tab pos="0" algn="l"/>
              </a:tabLst>
            </a:pP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Работа</a:t>
            </a:r>
            <a:r>
              <a:rPr lang="ru-RU" sz="12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52">
                <a:solidFill>
                  <a:srgbClr val="001F5F"/>
                </a:solidFill>
                <a:latin typeface="Calibri"/>
                <a:ea typeface="DejaVu Sans"/>
              </a:rPr>
              <a:t>с </a:t>
            </a: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видеоинформацией</a:t>
            </a:r>
            <a:endParaRPr lang="ru-RU" sz="1200" b="0" strike="noStrike" spc="-1">
              <a:latin typeface="Arial"/>
            </a:endParaRPr>
          </a:p>
        </p:txBody>
      </p:sp>
      <p:grpSp>
        <p:nvGrpSpPr>
          <p:cNvPr id="468" name="object 58"/>
          <p:cNvGrpSpPr/>
          <p:nvPr/>
        </p:nvGrpSpPr>
        <p:grpSpPr>
          <a:xfrm>
            <a:off x="10215360" y="2828520"/>
            <a:ext cx="1735200" cy="3645000"/>
            <a:chOff x="10215360" y="2828520"/>
            <a:chExt cx="1735200" cy="3645000"/>
          </a:xfrm>
        </p:grpSpPr>
        <p:sp>
          <p:nvSpPr>
            <p:cNvPr id="469" name="object 59"/>
            <p:cNvSpPr/>
            <p:nvPr/>
          </p:nvSpPr>
          <p:spPr>
            <a:xfrm>
              <a:off x="10215360" y="2828520"/>
              <a:ext cx="162000" cy="3153960"/>
            </a:xfrm>
            <a:custGeom>
              <a:avLst/>
              <a:gdLst/>
              <a:ahLst/>
              <a:cxnLst/>
              <a:rect l="l" t="t" r="r" b="b"/>
              <a:pathLst>
                <a:path w="162559" h="3154679">
                  <a:moveTo>
                    <a:pt x="0" y="0"/>
                  </a:moveTo>
                  <a:lnTo>
                    <a:pt x="0" y="3154108"/>
                  </a:lnTo>
                  <a:lnTo>
                    <a:pt x="162559" y="3154108"/>
                  </a:lnTo>
                </a:path>
              </a:pathLst>
            </a:custGeom>
            <a:noFill/>
            <a:ln w="12192">
              <a:solidFill>
                <a:srgbClr val="F3A34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70" name="object 60"/>
            <p:cNvSpPr/>
            <p:nvPr/>
          </p:nvSpPr>
          <p:spPr>
            <a:xfrm>
              <a:off x="10378440" y="5492520"/>
              <a:ext cx="1572120" cy="981000"/>
            </a:xfrm>
            <a:custGeom>
              <a:avLst/>
              <a:gdLst/>
              <a:ahLst/>
              <a:cxnLst/>
              <a:rect l="l" t="t" r="r" b="b"/>
              <a:pathLst>
                <a:path w="1572895" h="981710">
                  <a:moveTo>
                    <a:pt x="0" y="98145"/>
                  </a:moveTo>
                  <a:lnTo>
                    <a:pt x="7713" y="59943"/>
                  </a:lnTo>
                  <a:lnTo>
                    <a:pt x="28749" y="28746"/>
                  </a:lnTo>
                  <a:lnTo>
                    <a:pt x="59953" y="7712"/>
                  </a:lnTo>
                  <a:lnTo>
                    <a:pt x="98170" y="0"/>
                  </a:lnTo>
                  <a:lnTo>
                    <a:pt x="1474596" y="0"/>
                  </a:lnTo>
                  <a:lnTo>
                    <a:pt x="1512814" y="7712"/>
                  </a:lnTo>
                  <a:lnTo>
                    <a:pt x="1544018" y="28746"/>
                  </a:lnTo>
                  <a:lnTo>
                    <a:pt x="1565054" y="59943"/>
                  </a:lnTo>
                  <a:lnTo>
                    <a:pt x="1572767" y="98145"/>
                  </a:lnTo>
                  <a:lnTo>
                    <a:pt x="1572767" y="883310"/>
                  </a:lnTo>
                  <a:lnTo>
                    <a:pt x="1565054" y="921512"/>
                  </a:lnTo>
                  <a:lnTo>
                    <a:pt x="1544018" y="952709"/>
                  </a:lnTo>
                  <a:lnTo>
                    <a:pt x="1512814" y="973743"/>
                  </a:lnTo>
                  <a:lnTo>
                    <a:pt x="1474596" y="981455"/>
                  </a:lnTo>
                  <a:lnTo>
                    <a:pt x="98170" y="981455"/>
                  </a:lnTo>
                  <a:lnTo>
                    <a:pt x="59953" y="973743"/>
                  </a:lnTo>
                  <a:lnTo>
                    <a:pt x="28749" y="952709"/>
                  </a:lnTo>
                  <a:lnTo>
                    <a:pt x="7713" y="921512"/>
                  </a:lnTo>
                  <a:lnTo>
                    <a:pt x="0" y="883310"/>
                  </a:lnTo>
                  <a:lnTo>
                    <a:pt x="0" y="98145"/>
                  </a:lnTo>
                  <a:close/>
                </a:path>
              </a:pathLst>
            </a:custGeom>
            <a:noFill/>
            <a:ln w="12192">
              <a:solidFill>
                <a:srgbClr val="E7BB2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71" name="object 61"/>
          <p:cNvSpPr/>
          <p:nvPr/>
        </p:nvSpPr>
        <p:spPr>
          <a:xfrm>
            <a:off x="10503000" y="5527080"/>
            <a:ext cx="1323720" cy="1189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>
            <a:spAutoFit/>
          </a:bodyPr>
          <a:lstStyle/>
          <a:p>
            <a:pPr marL="124920" indent="-112320">
              <a:lnSpc>
                <a:spcPct val="91000"/>
              </a:lnSpc>
              <a:spcBef>
                <a:spcPts val="218"/>
              </a:spcBef>
              <a:tabLst>
                <a:tab pos="0" algn="l"/>
              </a:tabLst>
            </a:pPr>
            <a:r>
              <a:rPr lang="ru-RU" sz="1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Программирование технического оборудования, проектирование средствами</a:t>
            </a:r>
            <a:r>
              <a:rPr lang="ru-RU" sz="1200" b="0" strike="noStrike" spc="-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200" b="0" strike="noStrike" spc="-26">
                <a:solidFill>
                  <a:srgbClr val="001F5F"/>
                </a:solidFill>
                <a:latin typeface="Calibri"/>
                <a:ea typeface="DejaVu Sans"/>
              </a:rPr>
              <a:t>ИКТ</a:t>
            </a:r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object 3"/>
          <p:cNvSpPr/>
          <p:nvPr/>
        </p:nvSpPr>
        <p:spPr>
          <a:xfrm>
            <a:off x="9594000" y="222480"/>
            <a:ext cx="1744920" cy="184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73" name="object 4"/>
          <p:cNvGrpSpPr/>
          <p:nvPr/>
        </p:nvGrpSpPr>
        <p:grpSpPr>
          <a:xfrm>
            <a:off x="0" y="623160"/>
            <a:ext cx="12191400" cy="5765040"/>
            <a:chOff x="0" y="623160"/>
            <a:chExt cx="12191400" cy="5765040"/>
          </a:xfrm>
        </p:grpSpPr>
        <p:sp>
          <p:nvSpPr>
            <p:cNvPr id="474" name="object 5"/>
            <p:cNvSpPr/>
            <p:nvPr/>
          </p:nvSpPr>
          <p:spPr>
            <a:xfrm>
              <a:off x="0" y="623160"/>
              <a:ext cx="12191400" cy="70920"/>
            </a:xfrm>
            <a:custGeom>
              <a:avLst/>
              <a:gdLst/>
              <a:ahLst/>
              <a:cxnLst/>
              <a:rect l="l" t="t" r="r" b="b"/>
              <a:pathLst>
                <a:path w="12192000" h="71754">
                  <a:moveTo>
                    <a:pt x="12192000" y="0"/>
                  </a:moveTo>
                  <a:lnTo>
                    <a:pt x="0" y="0"/>
                  </a:lnTo>
                  <a:lnTo>
                    <a:pt x="0" y="71627"/>
                  </a:lnTo>
                  <a:lnTo>
                    <a:pt x="12192000" y="7162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20586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475" name="object 7"/>
            <p:cNvPicPr/>
            <p:nvPr/>
          </p:nvPicPr>
          <p:blipFill>
            <a:blip r:embed="rId2" cstate="print"/>
            <a:stretch/>
          </p:blipFill>
          <p:spPr>
            <a:xfrm>
              <a:off x="22680" y="1565280"/>
              <a:ext cx="12136320" cy="48229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76" name="object 8"/>
            <p:cNvSpPr/>
            <p:nvPr/>
          </p:nvSpPr>
          <p:spPr>
            <a:xfrm>
              <a:off x="4095000" y="3291840"/>
              <a:ext cx="4001760" cy="1378440"/>
            </a:xfrm>
            <a:custGeom>
              <a:avLst/>
              <a:gdLst/>
              <a:ahLst/>
              <a:cxnLst/>
              <a:rect l="l" t="t" r="r" b="b"/>
              <a:pathLst>
                <a:path w="4002404" h="1379220">
                  <a:moveTo>
                    <a:pt x="3772154" y="0"/>
                  </a:moveTo>
                  <a:lnTo>
                    <a:pt x="229870" y="0"/>
                  </a:lnTo>
                  <a:lnTo>
                    <a:pt x="183529" y="4668"/>
                  </a:lnTo>
                  <a:lnTo>
                    <a:pt x="140374" y="18057"/>
                  </a:lnTo>
                  <a:lnTo>
                    <a:pt x="101327" y="39245"/>
                  </a:lnTo>
                  <a:lnTo>
                    <a:pt x="67310" y="67310"/>
                  </a:lnTo>
                  <a:lnTo>
                    <a:pt x="39245" y="101327"/>
                  </a:lnTo>
                  <a:lnTo>
                    <a:pt x="18057" y="140374"/>
                  </a:lnTo>
                  <a:lnTo>
                    <a:pt x="4668" y="183529"/>
                  </a:lnTo>
                  <a:lnTo>
                    <a:pt x="0" y="229870"/>
                  </a:lnTo>
                  <a:lnTo>
                    <a:pt x="0" y="1149350"/>
                  </a:lnTo>
                  <a:lnTo>
                    <a:pt x="4668" y="1195690"/>
                  </a:lnTo>
                  <a:lnTo>
                    <a:pt x="18057" y="1238845"/>
                  </a:lnTo>
                  <a:lnTo>
                    <a:pt x="39245" y="1277892"/>
                  </a:lnTo>
                  <a:lnTo>
                    <a:pt x="67310" y="1311910"/>
                  </a:lnTo>
                  <a:lnTo>
                    <a:pt x="101327" y="1339974"/>
                  </a:lnTo>
                  <a:lnTo>
                    <a:pt x="140374" y="1361162"/>
                  </a:lnTo>
                  <a:lnTo>
                    <a:pt x="183529" y="1374551"/>
                  </a:lnTo>
                  <a:lnTo>
                    <a:pt x="229870" y="1379220"/>
                  </a:lnTo>
                  <a:lnTo>
                    <a:pt x="3772154" y="1379220"/>
                  </a:lnTo>
                  <a:lnTo>
                    <a:pt x="3818494" y="1374551"/>
                  </a:lnTo>
                  <a:lnTo>
                    <a:pt x="3861649" y="1361162"/>
                  </a:lnTo>
                  <a:lnTo>
                    <a:pt x="3900696" y="1339974"/>
                  </a:lnTo>
                  <a:lnTo>
                    <a:pt x="3934714" y="1311910"/>
                  </a:lnTo>
                  <a:lnTo>
                    <a:pt x="3962778" y="1277892"/>
                  </a:lnTo>
                  <a:lnTo>
                    <a:pt x="3983966" y="1238845"/>
                  </a:lnTo>
                  <a:lnTo>
                    <a:pt x="3997355" y="1195690"/>
                  </a:lnTo>
                  <a:lnTo>
                    <a:pt x="4002023" y="1149350"/>
                  </a:lnTo>
                  <a:lnTo>
                    <a:pt x="4002023" y="229870"/>
                  </a:lnTo>
                  <a:lnTo>
                    <a:pt x="3997355" y="183529"/>
                  </a:lnTo>
                  <a:lnTo>
                    <a:pt x="3983966" y="140374"/>
                  </a:lnTo>
                  <a:lnTo>
                    <a:pt x="3962778" y="101327"/>
                  </a:lnTo>
                  <a:lnTo>
                    <a:pt x="3934714" y="67310"/>
                  </a:lnTo>
                  <a:lnTo>
                    <a:pt x="3900696" y="39245"/>
                  </a:lnTo>
                  <a:lnTo>
                    <a:pt x="3861649" y="18057"/>
                  </a:lnTo>
                  <a:lnTo>
                    <a:pt x="3818494" y="4668"/>
                  </a:lnTo>
                  <a:lnTo>
                    <a:pt x="3772154" y="0"/>
                  </a:lnTo>
                  <a:close/>
                </a:path>
              </a:pathLst>
            </a:custGeom>
            <a:solidFill>
              <a:srgbClr val="F3A346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77" name="object 9"/>
            <p:cNvSpPr/>
            <p:nvPr/>
          </p:nvSpPr>
          <p:spPr>
            <a:xfrm>
              <a:off x="4095000" y="3291840"/>
              <a:ext cx="4001760" cy="1378440"/>
            </a:xfrm>
            <a:custGeom>
              <a:avLst/>
              <a:gdLst/>
              <a:ahLst/>
              <a:cxnLst/>
              <a:rect l="l" t="t" r="r" b="b"/>
              <a:pathLst>
                <a:path w="4002404" h="1379220">
                  <a:moveTo>
                    <a:pt x="0" y="229870"/>
                  </a:moveTo>
                  <a:lnTo>
                    <a:pt x="4668" y="183529"/>
                  </a:lnTo>
                  <a:lnTo>
                    <a:pt x="18057" y="140374"/>
                  </a:lnTo>
                  <a:lnTo>
                    <a:pt x="39245" y="101327"/>
                  </a:lnTo>
                  <a:lnTo>
                    <a:pt x="67310" y="67310"/>
                  </a:lnTo>
                  <a:lnTo>
                    <a:pt x="101327" y="39245"/>
                  </a:lnTo>
                  <a:lnTo>
                    <a:pt x="140374" y="18057"/>
                  </a:lnTo>
                  <a:lnTo>
                    <a:pt x="183529" y="4668"/>
                  </a:lnTo>
                  <a:lnTo>
                    <a:pt x="229870" y="0"/>
                  </a:lnTo>
                  <a:lnTo>
                    <a:pt x="3772154" y="0"/>
                  </a:lnTo>
                  <a:lnTo>
                    <a:pt x="3818494" y="4668"/>
                  </a:lnTo>
                  <a:lnTo>
                    <a:pt x="3861649" y="18057"/>
                  </a:lnTo>
                  <a:lnTo>
                    <a:pt x="3900696" y="39245"/>
                  </a:lnTo>
                  <a:lnTo>
                    <a:pt x="3934714" y="67310"/>
                  </a:lnTo>
                  <a:lnTo>
                    <a:pt x="3962778" y="101327"/>
                  </a:lnTo>
                  <a:lnTo>
                    <a:pt x="3983966" y="140374"/>
                  </a:lnTo>
                  <a:lnTo>
                    <a:pt x="3997355" y="183529"/>
                  </a:lnTo>
                  <a:lnTo>
                    <a:pt x="4002023" y="229870"/>
                  </a:lnTo>
                  <a:lnTo>
                    <a:pt x="4002023" y="1149350"/>
                  </a:lnTo>
                  <a:lnTo>
                    <a:pt x="3997355" y="1195690"/>
                  </a:lnTo>
                  <a:lnTo>
                    <a:pt x="3983966" y="1238845"/>
                  </a:lnTo>
                  <a:lnTo>
                    <a:pt x="3962778" y="1277892"/>
                  </a:lnTo>
                  <a:lnTo>
                    <a:pt x="3934714" y="1311910"/>
                  </a:lnTo>
                  <a:lnTo>
                    <a:pt x="3900696" y="1339974"/>
                  </a:lnTo>
                  <a:lnTo>
                    <a:pt x="3861649" y="1361162"/>
                  </a:lnTo>
                  <a:lnTo>
                    <a:pt x="3818494" y="1374551"/>
                  </a:lnTo>
                  <a:lnTo>
                    <a:pt x="3772154" y="1379220"/>
                  </a:lnTo>
                  <a:lnTo>
                    <a:pt x="229870" y="1379220"/>
                  </a:lnTo>
                  <a:lnTo>
                    <a:pt x="183529" y="1374551"/>
                  </a:lnTo>
                  <a:lnTo>
                    <a:pt x="140374" y="1361162"/>
                  </a:lnTo>
                  <a:lnTo>
                    <a:pt x="101327" y="1339974"/>
                  </a:lnTo>
                  <a:lnTo>
                    <a:pt x="67310" y="1311910"/>
                  </a:lnTo>
                  <a:lnTo>
                    <a:pt x="39245" y="1277892"/>
                  </a:lnTo>
                  <a:lnTo>
                    <a:pt x="18057" y="1238845"/>
                  </a:lnTo>
                  <a:lnTo>
                    <a:pt x="4668" y="1195690"/>
                  </a:lnTo>
                  <a:lnTo>
                    <a:pt x="0" y="1149350"/>
                  </a:lnTo>
                  <a:lnTo>
                    <a:pt x="0" y="229870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78" name="object 10"/>
          <p:cNvSpPr/>
          <p:nvPr/>
        </p:nvSpPr>
        <p:spPr>
          <a:xfrm>
            <a:off x="4802040" y="3583800"/>
            <a:ext cx="2588040" cy="1040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54000" rIns="0" bIns="0">
            <a:spAutoFit/>
          </a:bodyPr>
          <a:lstStyle/>
          <a:p>
            <a:pPr marL="419040" indent="-406440">
              <a:lnSpc>
                <a:spcPts val="2591"/>
              </a:lnSpc>
              <a:spcBef>
                <a:spcPts val="425"/>
              </a:spcBef>
              <a:tabLst>
                <a:tab pos="0" algn="l"/>
              </a:tabLst>
            </a:pPr>
            <a:r>
              <a:rPr lang="ru-RU" sz="2400" b="0" strike="noStrike" spc="-32">
                <a:solidFill>
                  <a:srgbClr val="FFFFFF"/>
                </a:solidFill>
                <a:latin typeface="Calibri"/>
                <a:ea typeface="DejaVu Sans"/>
              </a:rPr>
              <a:t>ОБРАЗОВАТЕЛЬНЫЕ </a:t>
            </a:r>
            <a:r>
              <a:rPr lang="ru-RU" sz="2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ТЕХНОЛОГИИ</a:t>
            </a:r>
            <a:endParaRPr lang="ru-RU" sz="2400" b="0" strike="noStrike" spc="-1">
              <a:latin typeface="Arial"/>
            </a:endParaRPr>
          </a:p>
        </p:txBody>
      </p:sp>
      <p:grpSp>
        <p:nvGrpSpPr>
          <p:cNvPr id="479" name="object 11"/>
          <p:cNvGrpSpPr/>
          <p:nvPr/>
        </p:nvGrpSpPr>
        <p:grpSpPr>
          <a:xfrm>
            <a:off x="4754880" y="1682640"/>
            <a:ext cx="2681640" cy="1608480"/>
            <a:chOff x="4754880" y="1682640"/>
            <a:chExt cx="2681640" cy="1608480"/>
          </a:xfrm>
        </p:grpSpPr>
        <p:sp>
          <p:nvSpPr>
            <p:cNvPr id="480" name="object 12"/>
            <p:cNvSpPr/>
            <p:nvPr/>
          </p:nvSpPr>
          <p:spPr>
            <a:xfrm>
              <a:off x="6095880" y="2606040"/>
              <a:ext cx="360" cy="685080"/>
            </a:xfrm>
            <a:custGeom>
              <a:avLst/>
              <a:gdLst/>
              <a:ahLst/>
              <a:cxnLst/>
              <a:rect l="l" t="t" r="r" b="b"/>
              <a:pathLst>
                <a:path h="685800">
                  <a:moveTo>
                    <a:pt x="0" y="685800"/>
                  </a:moveTo>
                  <a:lnTo>
                    <a:pt x="0" y="68580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85800"/>
                  </a:lnTo>
                  <a:close/>
                </a:path>
              </a:pathLst>
            </a:custGeom>
            <a:noFill/>
            <a:ln w="12192">
              <a:solidFill>
                <a:srgbClr val="F3A34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81" name="object 13"/>
            <p:cNvSpPr/>
            <p:nvPr/>
          </p:nvSpPr>
          <p:spPr>
            <a:xfrm>
              <a:off x="4754880" y="1682640"/>
              <a:ext cx="2681640" cy="923040"/>
            </a:xfrm>
            <a:custGeom>
              <a:avLst/>
              <a:gdLst/>
              <a:ahLst/>
              <a:cxnLst/>
              <a:rect l="l" t="t" r="r" b="b"/>
              <a:pathLst>
                <a:path w="2682240" h="923925">
                  <a:moveTo>
                    <a:pt x="2528316" y="0"/>
                  </a:moveTo>
                  <a:lnTo>
                    <a:pt x="153924" y="0"/>
                  </a:lnTo>
                  <a:lnTo>
                    <a:pt x="105290" y="7851"/>
                  </a:lnTo>
                  <a:lnTo>
                    <a:pt x="63038" y="29711"/>
                  </a:lnTo>
                  <a:lnTo>
                    <a:pt x="29711" y="63038"/>
                  </a:lnTo>
                  <a:lnTo>
                    <a:pt x="7851" y="105290"/>
                  </a:lnTo>
                  <a:lnTo>
                    <a:pt x="0" y="153924"/>
                  </a:lnTo>
                  <a:lnTo>
                    <a:pt x="0" y="769619"/>
                  </a:lnTo>
                  <a:lnTo>
                    <a:pt x="7851" y="818253"/>
                  </a:lnTo>
                  <a:lnTo>
                    <a:pt x="29711" y="860505"/>
                  </a:lnTo>
                  <a:lnTo>
                    <a:pt x="63038" y="893832"/>
                  </a:lnTo>
                  <a:lnTo>
                    <a:pt x="105290" y="915692"/>
                  </a:lnTo>
                  <a:lnTo>
                    <a:pt x="153924" y="923543"/>
                  </a:lnTo>
                  <a:lnTo>
                    <a:pt x="2528316" y="923543"/>
                  </a:lnTo>
                  <a:lnTo>
                    <a:pt x="2576949" y="915692"/>
                  </a:lnTo>
                  <a:lnTo>
                    <a:pt x="2619201" y="893832"/>
                  </a:lnTo>
                  <a:lnTo>
                    <a:pt x="2652528" y="860505"/>
                  </a:lnTo>
                  <a:lnTo>
                    <a:pt x="2674388" y="818253"/>
                  </a:lnTo>
                  <a:lnTo>
                    <a:pt x="2682240" y="769619"/>
                  </a:lnTo>
                  <a:lnTo>
                    <a:pt x="2682240" y="153924"/>
                  </a:lnTo>
                  <a:lnTo>
                    <a:pt x="2674388" y="105290"/>
                  </a:lnTo>
                  <a:lnTo>
                    <a:pt x="2652528" y="63038"/>
                  </a:lnTo>
                  <a:lnTo>
                    <a:pt x="2619201" y="29711"/>
                  </a:lnTo>
                  <a:lnTo>
                    <a:pt x="2576949" y="7851"/>
                  </a:lnTo>
                  <a:lnTo>
                    <a:pt x="2528316" y="0"/>
                  </a:lnTo>
                  <a:close/>
                </a:path>
              </a:pathLst>
            </a:custGeom>
            <a:solidFill>
              <a:srgbClr val="C00000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82" name="object 14"/>
            <p:cNvSpPr/>
            <p:nvPr/>
          </p:nvSpPr>
          <p:spPr>
            <a:xfrm>
              <a:off x="4754880" y="1682640"/>
              <a:ext cx="2681640" cy="923040"/>
            </a:xfrm>
            <a:custGeom>
              <a:avLst/>
              <a:gdLst/>
              <a:ahLst/>
              <a:cxnLst/>
              <a:rect l="l" t="t" r="r" b="b"/>
              <a:pathLst>
                <a:path w="2682240" h="923925">
                  <a:moveTo>
                    <a:pt x="0" y="153924"/>
                  </a:moveTo>
                  <a:lnTo>
                    <a:pt x="7851" y="105290"/>
                  </a:lnTo>
                  <a:lnTo>
                    <a:pt x="29711" y="63038"/>
                  </a:lnTo>
                  <a:lnTo>
                    <a:pt x="63038" y="29711"/>
                  </a:lnTo>
                  <a:lnTo>
                    <a:pt x="105290" y="7851"/>
                  </a:lnTo>
                  <a:lnTo>
                    <a:pt x="153924" y="0"/>
                  </a:lnTo>
                  <a:lnTo>
                    <a:pt x="2528316" y="0"/>
                  </a:lnTo>
                  <a:lnTo>
                    <a:pt x="2576949" y="7851"/>
                  </a:lnTo>
                  <a:lnTo>
                    <a:pt x="2619201" y="29711"/>
                  </a:lnTo>
                  <a:lnTo>
                    <a:pt x="2652528" y="63038"/>
                  </a:lnTo>
                  <a:lnTo>
                    <a:pt x="2674388" y="105290"/>
                  </a:lnTo>
                  <a:lnTo>
                    <a:pt x="2682240" y="153924"/>
                  </a:lnTo>
                  <a:lnTo>
                    <a:pt x="2682240" y="769619"/>
                  </a:lnTo>
                  <a:lnTo>
                    <a:pt x="2674388" y="818253"/>
                  </a:lnTo>
                  <a:lnTo>
                    <a:pt x="2652528" y="860505"/>
                  </a:lnTo>
                  <a:lnTo>
                    <a:pt x="2619201" y="893832"/>
                  </a:lnTo>
                  <a:lnTo>
                    <a:pt x="2576949" y="915692"/>
                  </a:lnTo>
                  <a:lnTo>
                    <a:pt x="2528316" y="923543"/>
                  </a:lnTo>
                  <a:lnTo>
                    <a:pt x="153924" y="923543"/>
                  </a:lnTo>
                  <a:lnTo>
                    <a:pt x="105290" y="915692"/>
                  </a:lnTo>
                  <a:lnTo>
                    <a:pt x="63038" y="893832"/>
                  </a:lnTo>
                  <a:lnTo>
                    <a:pt x="29711" y="860505"/>
                  </a:lnTo>
                  <a:lnTo>
                    <a:pt x="7851" y="818253"/>
                  </a:lnTo>
                  <a:lnTo>
                    <a:pt x="0" y="769619"/>
                  </a:lnTo>
                  <a:lnTo>
                    <a:pt x="0" y="153924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83" name="object 15"/>
          <p:cNvSpPr/>
          <p:nvPr/>
        </p:nvSpPr>
        <p:spPr>
          <a:xfrm>
            <a:off x="4924800" y="1876320"/>
            <a:ext cx="2341080" cy="69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9240" rIns="0" bIns="0">
            <a:spAutoFit/>
          </a:bodyPr>
          <a:lstStyle/>
          <a:p>
            <a:pPr marL="689040" indent="-676080">
              <a:lnSpc>
                <a:spcPts val="1729"/>
              </a:lnSpc>
              <a:spcBef>
                <a:spcPts val="309"/>
              </a:spcBef>
              <a:tabLst>
                <a:tab pos="0" algn="l"/>
              </a:tabLst>
            </a:pPr>
            <a:r>
              <a:rPr lang="ru-RU" sz="1600" b="0" strike="noStrike" spc="-21">
                <a:solidFill>
                  <a:srgbClr val="FFFFFF"/>
                </a:solidFill>
                <a:latin typeface="Calibri"/>
                <a:ea typeface="DejaVu Sans"/>
              </a:rPr>
              <a:t>проблемно-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диалогическая технология</a:t>
            </a:r>
            <a:endParaRPr lang="ru-RU" sz="1600" b="0" strike="noStrike" spc="-1">
              <a:latin typeface="Arial"/>
            </a:endParaRPr>
          </a:p>
        </p:txBody>
      </p:sp>
      <p:grpSp>
        <p:nvGrpSpPr>
          <p:cNvPr id="484" name="object 16"/>
          <p:cNvGrpSpPr/>
          <p:nvPr/>
        </p:nvGrpSpPr>
        <p:grpSpPr>
          <a:xfrm>
            <a:off x="8097480" y="2599920"/>
            <a:ext cx="3953880" cy="1223640"/>
            <a:chOff x="8097480" y="2599920"/>
            <a:chExt cx="3953880" cy="1223640"/>
          </a:xfrm>
        </p:grpSpPr>
        <p:sp>
          <p:nvSpPr>
            <p:cNvPr id="485" name="object 17"/>
            <p:cNvSpPr/>
            <p:nvPr/>
          </p:nvSpPr>
          <p:spPr>
            <a:xfrm>
              <a:off x="8097480" y="3088800"/>
              <a:ext cx="1272600" cy="734760"/>
            </a:xfrm>
            <a:custGeom>
              <a:avLst/>
              <a:gdLst/>
              <a:ahLst/>
              <a:cxnLst/>
              <a:rect l="l" t="t" r="r" b="b"/>
              <a:pathLst>
                <a:path w="1273175" h="735329">
                  <a:moveTo>
                    <a:pt x="0" y="735076"/>
                  </a:moveTo>
                  <a:lnTo>
                    <a:pt x="62150" y="699182"/>
                  </a:lnTo>
                  <a:lnTo>
                    <a:pt x="129605" y="660227"/>
                  </a:lnTo>
                  <a:lnTo>
                    <a:pt x="212216" y="612521"/>
                  </a:lnTo>
                  <a:lnTo>
                    <a:pt x="1060830" y="122555"/>
                  </a:lnTo>
                  <a:lnTo>
                    <a:pt x="1143442" y="74848"/>
                  </a:lnTo>
                  <a:lnTo>
                    <a:pt x="1210897" y="35893"/>
                  </a:lnTo>
                  <a:lnTo>
                    <a:pt x="1256373" y="9630"/>
                  </a:lnTo>
                  <a:lnTo>
                    <a:pt x="1273048" y="0"/>
                  </a:lnTo>
                  <a:lnTo>
                    <a:pt x="1210897" y="35956"/>
                  </a:lnTo>
                  <a:lnTo>
                    <a:pt x="1143442" y="74868"/>
                  </a:lnTo>
                  <a:lnTo>
                    <a:pt x="1060830" y="122555"/>
                  </a:lnTo>
                  <a:lnTo>
                    <a:pt x="212216" y="612521"/>
                  </a:lnTo>
                  <a:lnTo>
                    <a:pt x="129605" y="660227"/>
                  </a:lnTo>
                  <a:lnTo>
                    <a:pt x="62150" y="699182"/>
                  </a:lnTo>
                  <a:lnTo>
                    <a:pt x="16674" y="725445"/>
                  </a:lnTo>
                  <a:lnTo>
                    <a:pt x="0" y="735076"/>
                  </a:lnTo>
                  <a:close/>
                </a:path>
              </a:pathLst>
            </a:custGeom>
            <a:noFill/>
            <a:ln w="12700">
              <a:solidFill>
                <a:srgbClr val="F3A34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86" name="object 18"/>
            <p:cNvSpPr/>
            <p:nvPr/>
          </p:nvSpPr>
          <p:spPr>
            <a:xfrm>
              <a:off x="9371160" y="2599920"/>
              <a:ext cx="2680200" cy="924480"/>
            </a:xfrm>
            <a:custGeom>
              <a:avLst/>
              <a:gdLst/>
              <a:ahLst/>
              <a:cxnLst/>
              <a:rect l="l" t="t" r="r" b="b"/>
              <a:pathLst>
                <a:path w="2680970" h="925195">
                  <a:moveTo>
                    <a:pt x="2526538" y="0"/>
                  </a:moveTo>
                  <a:lnTo>
                    <a:pt x="154177" y="0"/>
                  </a:lnTo>
                  <a:lnTo>
                    <a:pt x="105468" y="7865"/>
                  </a:lnTo>
                  <a:lnTo>
                    <a:pt x="63148" y="29764"/>
                  </a:lnTo>
                  <a:lnTo>
                    <a:pt x="29764" y="63148"/>
                  </a:lnTo>
                  <a:lnTo>
                    <a:pt x="7865" y="105468"/>
                  </a:lnTo>
                  <a:lnTo>
                    <a:pt x="0" y="154177"/>
                  </a:lnTo>
                  <a:lnTo>
                    <a:pt x="0" y="770889"/>
                  </a:lnTo>
                  <a:lnTo>
                    <a:pt x="7865" y="819599"/>
                  </a:lnTo>
                  <a:lnTo>
                    <a:pt x="29764" y="861919"/>
                  </a:lnTo>
                  <a:lnTo>
                    <a:pt x="63148" y="895303"/>
                  </a:lnTo>
                  <a:lnTo>
                    <a:pt x="105468" y="917202"/>
                  </a:lnTo>
                  <a:lnTo>
                    <a:pt x="154177" y="925067"/>
                  </a:lnTo>
                  <a:lnTo>
                    <a:pt x="2526538" y="925067"/>
                  </a:lnTo>
                  <a:lnTo>
                    <a:pt x="2575247" y="917202"/>
                  </a:lnTo>
                  <a:lnTo>
                    <a:pt x="2617567" y="895303"/>
                  </a:lnTo>
                  <a:lnTo>
                    <a:pt x="2650951" y="861919"/>
                  </a:lnTo>
                  <a:lnTo>
                    <a:pt x="2672850" y="819599"/>
                  </a:lnTo>
                  <a:lnTo>
                    <a:pt x="2680716" y="770889"/>
                  </a:lnTo>
                  <a:lnTo>
                    <a:pt x="2680716" y="154177"/>
                  </a:lnTo>
                  <a:lnTo>
                    <a:pt x="2672850" y="105468"/>
                  </a:lnTo>
                  <a:lnTo>
                    <a:pt x="2650951" y="63148"/>
                  </a:lnTo>
                  <a:lnTo>
                    <a:pt x="2617567" y="29764"/>
                  </a:lnTo>
                  <a:lnTo>
                    <a:pt x="2575247" y="7865"/>
                  </a:lnTo>
                  <a:lnTo>
                    <a:pt x="2526538" y="0"/>
                  </a:lnTo>
                  <a:close/>
                </a:path>
              </a:pathLst>
            </a:custGeom>
            <a:solidFill>
              <a:srgbClr val="D092A7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87" name="object 19"/>
            <p:cNvSpPr/>
            <p:nvPr/>
          </p:nvSpPr>
          <p:spPr>
            <a:xfrm>
              <a:off x="9371160" y="2599920"/>
              <a:ext cx="2680200" cy="924480"/>
            </a:xfrm>
            <a:custGeom>
              <a:avLst/>
              <a:gdLst/>
              <a:ahLst/>
              <a:cxnLst/>
              <a:rect l="l" t="t" r="r" b="b"/>
              <a:pathLst>
                <a:path w="2680970" h="925195">
                  <a:moveTo>
                    <a:pt x="0" y="154177"/>
                  </a:moveTo>
                  <a:lnTo>
                    <a:pt x="7865" y="105468"/>
                  </a:lnTo>
                  <a:lnTo>
                    <a:pt x="29764" y="63148"/>
                  </a:lnTo>
                  <a:lnTo>
                    <a:pt x="63148" y="29764"/>
                  </a:lnTo>
                  <a:lnTo>
                    <a:pt x="105468" y="7865"/>
                  </a:lnTo>
                  <a:lnTo>
                    <a:pt x="154177" y="0"/>
                  </a:lnTo>
                  <a:lnTo>
                    <a:pt x="2526538" y="0"/>
                  </a:lnTo>
                  <a:lnTo>
                    <a:pt x="2575247" y="7865"/>
                  </a:lnTo>
                  <a:lnTo>
                    <a:pt x="2617567" y="29764"/>
                  </a:lnTo>
                  <a:lnTo>
                    <a:pt x="2650951" y="63148"/>
                  </a:lnTo>
                  <a:lnTo>
                    <a:pt x="2672850" y="105468"/>
                  </a:lnTo>
                  <a:lnTo>
                    <a:pt x="2680716" y="154177"/>
                  </a:lnTo>
                  <a:lnTo>
                    <a:pt x="2680716" y="770889"/>
                  </a:lnTo>
                  <a:lnTo>
                    <a:pt x="2672850" y="819599"/>
                  </a:lnTo>
                  <a:lnTo>
                    <a:pt x="2650951" y="861919"/>
                  </a:lnTo>
                  <a:lnTo>
                    <a:pt x="2617567" y="895303"/>
                  </a:lnTo>
                  <a:lnTo>
                    <a:pt x="2575247" y="917202"/>
                  </a:lnTo>
                  <a:lnTo>
                    <a:pt x="2526538" y="925067"/>
                  </a:lnTo>
                  <a:lnTo>
                    <a:pt x="154177" y="925067"/>
                  </a:lnTo>
                  <a:lnTo>
                    <a:pt x="105468" y="917202"/>
                  </a:lnTo>
                  <a:lnTo>
                    <a:pt x="63148" y="895303"/>
                  </a:lnTo>
                  <a:lnTo>
                    <a:pt x="29764" y="861919"/>
                  </a:lnTo>
                  <a:lnTo>
                    <a:pt x="7865" y="819599"/>
                  </a:lnTo>
                  <a:lnTo>
                    <a:pt x="0" y="770889"/>
                  </a:lnTo>
                  <a:lnTo>
                    <a:pt x="0" y="154177"/>
                  </a:lnTo>
                  <a:close/>
                </a:path>
              </a:pathLst>
            </a:custGeom>
            <a:noFill/>
            <a:ln w="12191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88" name="object 20"/>
          <p:cNvSpPr/>
          <p:nvPr/>
        </p:nvSpPr>
        <p:spPr>
          <a:xfrm>
            <a:off x="9539640" y="2684880"/>
            <a:ext cx="2343240" cy="1136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9240" rIns="0" bIns="0">
            <a:spAutoFit/>
          </a:bodyPr>
          <a:lstStyle/>
          <a:p>
            <a:pPr marL="12600" algn="ctr">
              <a:lnSpc>
                <a:spcPts val="1729"/>
              </a:lnSpc>
              <a:spcBef>
                <a:spcPts val="309"/>
              </a:spcBef>
            </a:pP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технология</a:t>
            </a:r>
            <a:r>
              <a:rPr lang="ru-RU" sz="16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формирования </a:t>
            </a:r>
            <a:r>
              <a:rPr lang="ru-RU" sz="1600" b="0" strike="noStrike" spc="-1">
                <a:solidFill>
                  <a:srgbClr val="FFFFFF"/>
                </a:solidFill>
                <a:latin typeface="Calibri"/>
                <a:ea typeface="DejaVu Sans"/>
              </a:rPr>
              <a:t>правильной</a:t>
            </a:r>
            <a:r>
              <a:rPr lang="ru-RU" sz="1600" b="0" strike="noStrike" spc="-60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читательской деятельности</a:t>
            </a:r>
            <a:endParaRPr lang="ru-RU" sz="1600" b="0" strike="noStrike" spc="-1">
              <a:latin typeface="Arial"/>
            </a:endParaRPr>
          </a:p>
        </p:txBody>
      </p:sp>
      <p:grpSp>
        <p:nvGrpSpPr>
          <p:cNvPr id="489" name="object 21"/>
          <p:cNvGrpSpPr/>
          <p:nvPr/>
        </p:nvGrpSpPr>
        <p:grpSpPr>
          <a:xfrm>
            <a:off x="8097480" y="4138560"/>
            <a:ext cx="3953880" cy="1222200"/>
            <a:chOff x="8097480" y="4138560"/>
            <a:chExt cx="3953880" cy="1222200"/>
          </a:xfrm>
        </p:grpSpPr>
        <p:sp>
          <p:nvSpPr>
            <p:cNvPr id="490" name="object 22"/>
            <p:cNvSpPr/>
            <p:nvPr/>
          </p:nvSpPr>
          <p:spPr>
            <a:xfrm>
              <a:off x="8097480" y="4138560"/>
              <a:ext cx="1272600" cy="734760"/>
            </a:xfrm>
            <a:custGeom>
              <a:avLst/>
              <a:gdLst/>
              <a:ahLst/>
              <a:cxnLst/>
              <a:rect l="l" t="t" r="r" b="b"/>
              <a:pathLst>
                <a:path w="1273175" h="735329">
                  <a:moveTo>
                    <a:pt x="0" y="0"/>
                  </a:moveTo>
                  <a:lnTo>
                    <a:pt x="16674" y="9628"/>
                  </a:lnTo>
                  <a:lnTo>
                    <a:pt x="62150" y="35877"/>
                  </a:lnTo>
                  <a:lnTo>
                    <a:pt x="129605" y="74795"/>
                  </a:lnTo>
                  <a:lnTo>
                    <a:pt x="212216" y="122427"/>
                  </a:lnTo>
                  <a:lnTo>
                    <a:pt x="1060830" y="612394"/>
                  </a:lnTo>
                  <a:lnTo>
                    <a:pt x="1143442" y="660100"/>
                  </a:lnTo>
                  <a:lnTo>
                    <a:pt x="1210897" y="699055"/>
                  </a:lnTo>
                  <a:lnTo>
                    <a:pt x="1256373" y="725318"/>
                  </a:lnTo>
                  <a:lnTo>
                    <a:pt x="1273048" y="734949"/>
                  </a:lnTo>
                  <a:lnTo>
                    <a:pt x="1210897" y="699055"/>
                  </a:lnTo>
                  <a:lnTo>
                    <a:pt x="1143442" y="660100"/>
                  </a:lnTo>
                  <a:lnTo>
                    <a:pt x="1060830" y="612394"/>
                  </a:lnTo>
                  <a:lnTo>
                    <a:pt x="212216" y="122427"/>
                  </a:lnTo>
                  <a:lnTo>
                    <a:pt x="129605" y="74795"/>
                  </a:lnTo>
                  <a:lnTo>
                    <a:pt x="62150" y="35877"/>
                  </a:lnTo>
                  <a:lnTo>
                    <a:pt x="16674" y="962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>
              <a:solidFill>
                <a:srgbClr val="F3A34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91" name="object 23"/>
            <p:cNvSpPr/>
            <p:nvPr/>
          </p:nvSpPr>
          <p:spPr>
            <a:xfrm>
              <a:off x="9371160" y="4437720"/>
              <a:ext cx="2680200" cy="923040"/>
            </a:xfrm>
            <a:custGeom>
              <a:avLst/>
              <a:gdLst/>
              <a:ahLst/>
              <a:cxnLst/>
              <a:rect l="l" t="t" r="r" b="b"/>
              <a:pathLst>
                <a:path w="2680970" h="923925">
                  <a:moveTo>
                    <a:pt x="2526792" y="0"/>
                  </a:moveTo>
                  <a:lnTo>
                    <a:pt x="153924" y="0"/>
                  </a:lnTo>
                  <a:lnTo>
                    <a:pt x="105290" y="7851"/>
                  </a:lnTo>
                  <a:lnTo>
                    <a:pt x="63038" y="29711"/>
                  </a:lnTo>
                  <a:lnTo>
                    <a:pt x="29711" y="63038"/>
                  </a:lnTo>
                  <a:lnTo>
                    <a:pt x="7851" y="105290"/>
                  </a:lnTo>
                  <a:lnTo>
                    <a:pt x="0" y="153924"/>
                  </a:lnTo>
                  <a:lnTo>
                    <a:pt x="0" y="769619"/>
                  </a:lnTo>
                  <a:lnTo>
                    <a:pt x="7851" y="818253"/>
                  </a:lnTo>
                  <a:lnTo>
                    <a:pt x="29711" y="860505"/>
                  </a:lnTo>
                  <a:lnTo>
                    <a:pt x="63038" y="893832"/>
                  </a:lnTo>
                  <a:lnTo>
                    <a:pt x="105290" y="915692"/>
                  </a:lnTo>
                  <a:lnTo>
                    <a:pt x="153924" y="923544"/>
                  </a:lnTo>
                  <a:lnTo>
                    <a:pt x="2526792" y="923544"/>
                  </a:lnTo>
                  <a:lnTo>
                    <a:pt x="2575425" y="915692"/>
                  </a:lnTo>
                  <a:lnTo>
                    <a:pt x="2617677" y="893832"/>
                  </a:lnTo>
                  <a:lnTo>
                    <a:pt x="2651004" y="860505"/>
                  </a:lnTo>
                  <a:lnTo>
                    <a:pt x="2672864" y="818253"/>
                  </a:lnTo>
                  <a:lnTo>
                    <a:pt x="2680716" y="769619"/>
                  </a:lnTo>
                  <a:lnTo>
                    <a:pt x="2680716" y="153924"/>
                  </a:lnTo>
                  <a:lnTo>
                    <a:pt x="2672864" y="105290"/>
                  </a:lnTo>
                  <a:lnTo>
                    <a:pt x="2651004" y="63038"/>
                  </a:lnTo>
                  <a:lnTo>
                    <a:pt x="2617677" y="29711"/>
                  </a:lnTo>
                  <a:lnTo>
                    <a:pt x="2575425" y="7851"/>
                  </a:lnTo>
                  <a:lnTo>
                    <a:pt x="2526792" y="0"/>
                  </a:lnTo>
                  <a:close/>
                </a:path>
              </a:pathLst>
            </a:custGeom>
            <a:solidFill>
              <a:srgbClr val="9C85C0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92" name="object 24"/>
            <p:cNvSpPr/>
            <p:nvPr/>
          </p:nvSpPr>
          <p:spPr>
            <a:xfrm>
              <a:off x="9371160" y="4437720"/>
              <a:ext cx="2680200" cy="923040"/>
            </a:xfrm>
            <a:custGeom>
              <a:avLst/>
              <a:gdLst/>
              <a:ahLst/>
              <a:cxnLst/>
              <a:rect l="l" t="t" r="r" b="b"/>
              <a:pathLst>
                <a:path w="2680970" h="923925">
                  <a:moveTo>
                    <a:pt x="0" y="153924"/>
                  </a:moveTo>
                  <a:lnTo>
                    <a:pt x="7851" y="105290"/>
                  </a:lnTo>
                  <a:lnTo>
                    <a:pt x="29711" y="63038"/>
                  </a:lnTo>
                  <a:lnTo>
                    <a:pt x="63038" y="29711"/>
                  </a:lnTo>
                  <a:lnTo>
                    <a:pt x="105290" y="7851"/>
                  </a:lnTo>
                  <a:lnTo>
                    <a:pt x="153924" y="0"/>
                  </a:lnTo>
                  <a:lnTo>
                    <a:pt x="2526792" y="0"/>
                  </a:lnTo>
                  <a:lnTo>
                    <a:pt x="2575425" y="7851"/>
                  </a:lnTo>
                  <a:lnTo>
                    <a:pt x="2617677" y="29711"/>
                  </a:lnTo>
                  <a:lnTo>
                    <a:pt x="2651004" y="63038"/>
                  </a:lnTo>
                  <a:lnTo>
                    <a:pt x="2672864" y="105290"/>
                  </a:lnTo>
                  <a:lnTo>
                    <a:pt x="2680716" y="153924"/>
                  </a:lnTo>
                  <a:lnTo>
                    <a:pt x="2680716" y="769619"/>
                  </a:lnTo>
                  <a:lnTo>
                    <a:pt x="2672864" y="818253"/>
                  </a:lnTo>
                  <a:lnTo>
                    <a:pt x="2651004" y="860505"/>
                  </a:lnTo>
                  <a:lnTo>
                    <a:pt x="2617677" y="893832"/>
                  </a:lnTo>
                  <a:lnTo>
                    <a:pt x="2575425" y="915692"/>
                  </a:lnTo>
                  <a:lnTo>
                    <a:pt x="2526792" y="923544"/>
                  </a:lnTo>
                  <a:lnTo>
                    <a:pt x="153924" y="923544"/>
                  </a:lnTo>
                  <a:lnTo>
                    <a:pt x="105290" y="915692"/>
                  </a:lnTo>
                  <a:lnTo>
                    <a:pt x="63038" y="893832"/>
                  </a:lnTo>
                  <a:lnTo>
                    <a:pt x="29711" y="860505"/>
                  </a:lnTo>
                  <a:lnTo>
                    <a:pt x="7851" y="818253"/>
                  </a:lnTo>
                  <a:lnTo>
                    <a:pt x="0" y="769619"/>
                  </a:lnTo>
                  <a:lnTo>
                    <a:pt x="0" y="153924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93" name="object 25"/>
          <p:cNvSpPr/>
          <p:nvPr/>
        </p:nvSpPr>
        <p:spPr>
          <a:xfrm>
            <a:off x="9736200" y="4631760"/>
            <a:ext cx="1952640" cy="69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9240" rIns="0" bIns="0">
            <a:spAutoFit/>
          </a:bodyPr>
          <a:lstStyle/>
          <a:p>
            <a:pPr marL="390600" indent="-377640">
              <a:lnSpc>
                <a:spcPts val="1729"/>
              </a:lnSpc>
              <a:spcBef>
                <a:spcPts val="309"/>
              </a:spcBef>
              <a:tabLst>
                <a:tab pos="0" algn="l"/>
              </a:tabLst>
            </a:pP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технология</a:t>
            </a:r>
            <a:r>
              <a:rPr lang="ru-RU" sz="16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проектной деятельности</a:t>
            </a:r>
            <a:endParaRPr lang="ru-RU" sz="1600" b="0" strike="noStrike" spc="-1">
              <a:latin typeface="Arial"/>
            </a:endParaRPr>
          </a:p>
        </p:txBody>
      </p:sp>
      <p:grpSp>
        <p:nvGrpSpPr>
          <p:cNvPr id="494" name="object 26"/>
          <p:cNvGrpSpPr/>
          <p:nvPr/>
        </p:nvGrpSpPr>
        <p:grpSpPr>
          <a:xfrm>
            <a:off x="4754880" y="4671000"/>
            <a:ext cx="2681640" cy="1608840"/>
            <a:chOff x="4754880" y="4671000"/>
            <a:chExt cx="2681640" cy="1608840"/>
          </a:xfrm>
        </p:grpSpPr>
        <p:sp>
          <p:nvSpPr>
            <p:cNvPr id="495" name="object 27"/>
            <p:cNvSpPr/>
            <p:nvPr/>
          </p:nvSpPr>
          <p:spPr>
            <a:xfrm>
              <a:off x="6095880" y="4671000"/>
              <a:ext cx="360" cy="683640"/>
            </a:xfrm>
            <a:custGeom>
              <a:avLst/>
              <a:gdLst/>
              <a:ahLst/>
              <a:cxnLst/>
              <a:rect l="l" t="t" r="r" b="b"/>
              <a:pathLst>
                <a:path h="684529">
                  <a:moveTo>
                    <a:pt x="0" y="0"/>
                  </a:moveTo>
                  <a:lnTo>
                    <a:pt x="0" y="0"/>
                  </a:lnTo>
                  <a:lnTo>
                    <a:pt x="0" y="684276"/>
                  </a:lnTo>
                  <a:lnTo>
                    <a:pt x="0" y="68427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92">
              <a:solidFill>
                <a:srgbClr val="F3A34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96" name="object 28"/>
            <p:cNvSpPr/>
            <p:nvPr/>
          </p:nvSpPr>
          <p:spPr>
            <a:xfrm>
              <a:off x="4754880" y="5355360"/>
              <a:ext cx="2681640" cy="924480"/>
            </a:xfrm>
            <a:custGeom>
              <a:avLst/>
              <a:gdLst/>
              <a:ahLst/>
              <a:cxnLst/>
              <a:rect l="l" t="t" r="r" b="b"/>
              <a:pathLst>
                <a:path w="2682240" h="925195">
                  <a:moveTo>
                    <a:pt x="2528062" y="0"/>
                  </a:moveTo>
                  <a:lnTo>
                    <a:pt x="154178" y="0"/>
                  </a:lnTo>
                  <a:lnTo>
                    <a:pt x="105468" y="7865"/>
                  </a:lnTo>
                  <a:lnTo>
                    <a:pt x="63148" y="29764"/>
                  </a:lnTo>
                  <a:lnTo>
                    <a:pt x="29764" y="63148"/>
                  </a:lnTo>
                  <a:lnTo>
                    <a:pt x="7865" y="105468"/>
                  </a:lnTo>
                  <a:lnTo>
                    <a:pt x="0" y="154177"/>
                  </a:lnTo>
                  <a:lnTo>
                    <a:pt x="0" y="770890"/>
                  </a:lnTo>
                  <a:lnTo>
                    <a:pt x="7865" y="819623"/>
                  </a:lnTo>
                  <a:lnTo>
                    <a:pt x="29764" y="861946"/>
                  </a:lnTo>
                  <a:lnTo>
                    <a:pt x="63148" y="895321"/>
                  </a:lnTo>
                  <a:lnTo>
                    <a:pt x="105468" y="917208"/>
                  </a:lnTo>
                  <a:lnTo>
                    <a:pt x="154178" y="925068"/>
                  </a:lnTo>
                  <a:lnTo>
                    <a:pt x="2528062" y="925068"/>
                  </a:lnTo>
                  <a:lnTo>
                    <a:pt x="2576771" y="917208"/>
                  </a:lnTo>
                  <a:lnTo>
                    <a:pt x="2619091" y="895321"/>
                  </a:lnTo>
                  <a:lnTo>
                    <a:pt x="2652475" y="861946"/>
                  </a:lnTo>
                  <a:lnTo>
                    <a:pt x="2674374" y="819623"/>
                  </a:lnTo>
                  <a:lnTo>
                    <a:pt x="2682240" y="770890"/>
                  </a:lnTo>
                  <a:lnTo>
                    <a:pt x="2682240" y="154177"/>
                  </a:lnTo>
                  <a:lnTo>
                    <a:pt x="2674374" y="105468"/>
                  </a:lnTo>
                  <a:lnTo>
                    <a:pt x="2652475" y="63148"/>
                  </a:lnTo>
                  <a:lnTo>
                    <a:pt x="2619091" y="29764"/>
                  </a:lnTo>
                  <a:lnTo>
                    <a:pt x="2576771" y="7865"/>
                  </a:lnTo>
                  <a:lnTo>
                    <a:pt x="2528062" y="0"/>
                  </a:lnTo>
                  <a:close/>
                </a:path>
              </a:pathLst>
            </a:custGeom>
            <a:solidFill>
              <a:srgbClr val="809EC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97" name="object 29"/>
            <p:cNvSpPr/>
            <p:nvPr/>
          </p:nvSpPr>
          <p:spPr>
            <a:xfrm>
              <a:off x="4754880" y="5355360"/>
              <a:ext cx="2681640" cy="924480"/>
            </a:xfrm>
            <a:custGeom>
              <a:avLst/>
              <a:gdLst/>
              <a:ahLst/>
              <a:cxnLst/>
              <a:rect l="l" t="t" r="r" b="b"/>
              <a:pathLst>
                <a:path w="2682240" h="925195">
                  <a:moveTo>
                    <a:pt x="0" y="154177"/>
                  </a:moveTo>
                  <a:lnTo>
                    <a:pt x="7865" y="105468"/>
                  </a:lnTo>
                  <a:lnTo>
                    <a:pt x="29764" y="63148"/>
                  </a:lnTo>
                  <a:lnTo>
                    <a:pt x="63148" y="29764"/>
                  </a:lnTo>
                  <a:lnTo>
                    <a:pt x="105468" y="7865"/>
                  </a:lnTo>
                  <a:lnTo>
                    <a:pt x="154178" y="0"/>
                  </a:lnTo>
                  <a:lnTo>
                    <a:pt x="2528062" y="0"/>
                  </a:lnTo>
                  <a:lnTo>
                    <a:pt x="2576771" y="7865"/>
                  </a:lnTo>
                  <a:lnTo>
                    <a:pt x="2619091" y="29764"/>
                  </a:lnTo>
                  <a:lnTo>
                    <a:pt x="2652475" y="63148"/>
                  </a:lnTo>
                  <a:lnTo>
                    <a:pt x="2674374" y="105468"/>
                  </a:lnTo>
                  <a:lnTo>
                    <a:pt x="2682240" y="154177"/>
                  </a:lnTo>
                  <a:lnTo>
                    <a:pt x="2682240" y="770890"/>
                  </a:lnTo>
                  <a:lnTo>
                    <a:pt x="2674374" y="819623"/>
                  </a:lnTo>
                  <a:lnTo>
                    <a:pt x="2652475" y="861946"/>
                  </a:lnTo>
                  <a:lnTo>
                    <a:pt x="2619091" y="895321"/>
                  </a:lnTo>
                  <a:lnTo>
                    <a:pt x="2576771" y="917208"/>
                  </a:lnTo>
                  <a:lnTo>
                    <a:pt x="2528062" y="925068"/>
                  </a:lnTo>
                  <a:lnTo>
                    <a:pt x="154178" y="925068"/>
                  </a:lnTo>
                  <a:lnTo>
                    <a:pt x="105468" y="917208"/>
                  </a:lnTo>
                  <a:lnTo>
                    <a:pt x="63148" y="895321"/>
                  </a:lnTo>
                  <a:lnTo>
                    <a:pt x="29764" y="861946"/>
                  </a:lnTo>
                  <a:lnTo>
                    <a:pt x="7865" y="819623"/>
                  </a:lnTo>
                  <a:lnTo>
                    <a:pt x="0" y="770890"/>
                  </a:lnTo>
                  <a:lnTo>
                    <a:pt x="0" y="154177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98" name="object 30"/>
          <p:cNvSpPr/>
          <p:nvPr/>
        </p:nvSpPr>
        <p:spPr>
          <a:xfrm>
            <a:off x="4891320" y="5549760"/>
            <a:ext cx="2410200" cy="707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algn="ctr">
              <a:lnSpc>
                <a:spcPts val="1826"/>
              </a:lnSpc>
              <a:spcBef>
                <a:spcPts val="96"/>
              </a:spcBef>
            </a:pP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уровневая</a:t>
            </a:r>
            <a:endParaRPr lang="ru-RU" sz="1600" b="0" strike="noStrike" spc="-1">
              <a:latin typeface="Arial"/>
            </a:endParaRPr>
          </a:p>
          <a:p>
            <a:pPr algn="ctr">
              <a:lnSpc>
                <a:spcPts val="1826"/>
              </a:lnSpc>
            </a:pP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дифференциация</a:t>
            </a:r>
            <a:r>
              <a:rPr lang="ru-RU" sz="1600" b="0" strike="noStrike" spc="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обучения</a:t>
            </a:r>
            <a:endParaRPr lang="ru-RU" sz="1600" b="0" strike="noStrike" spc="-1">
              <a:latin typeface="Arial"/>
            </a:endParaRPr>
          </a:p>
        </p:txBody>
      </p:sp>
      <p:grpSp>
        <p:nvGrpSpPr>
          <p:cNvPr id="499" name="object 31"/>
          <p:cNvGrpSpPr/>
          <p:nvPr/>
        </p:nvGrpSpPr>
        <p:grpSpPr>
          <a:xfrm>
            <a:off x="140040" y="4138560"/>
            <a:ext cx="3953880" cy="1222200"/>
            <a:chOff x="140040" y="4138560"/>
            <a:chExt cx="3953880" cy="1222200"/>
          </a:xfrm>
        </p:grpSpPr>
        <p:sp>
          <p:nvSpPr>
            <p:cNvPr id="500" name="object 32"/>
            <p:cNvSpPr/>
            <p:nvPr/>
          </p:nvSpPr>
          <p:spPr>
            <a:xfrm>
              <a:off x="2821320" y="4138560"/>
              <a:ext cx="1272600" cy="734760"/>
            </a:xfrm>
            <a:custGeom>
              <a:avLst/>
              <a:gdLst/>
              <a:ahLst/>
              <a:cxnLst/>
              <a:rect l="l" t="t" r="r" b="b"/>
              <a:pathLst>
                <a:path w="1273175" h="735329">
                  <a:moveTo>
                    <a:pt x="1273047" y="0"/>
                  </a:moveTo>
                  <a:lnTo>
                    <a:pt x="1256373" y="9628"/>
                  </a:lnTo>
                  <a:lnTo>
                    <a:pt x="1210897" y="35877"/>
                  </a:lnTo>
                  <a:lnTo>
                    <a:pt x="1143442" y="74795"/>
                  </a:lnTo>
                  <a:lnTo>
                    <a:pt x="1060831" y="122427"/>
                  </a:lnTo>
                  <a:lnTo>
                    <a:pt x="212217" y="612394"/>
                  </a:lnTo>
                  <a:lnTo>
                    <a:pt x="129605" y="660100"/>
                  </a:lnTo>
                  <a:lnTo>
                    <a:pt x="62150" y="699055"/>
                  </a:lnTo>
                  <a:lnTo>
                    <a:pt x="16674" y="725318"/>
                  </a:lnTo>
                  <a:lnTo>
                    <a:pt x="0" y="734949"/>
                  </a:lnTo>
                  <a:lnTo>
                    <a:pt x="62150" y="699055"/>
                  </a:lnTo>
                  <a:lnTo>
                    <a:pt x="129605" y="660100"/>
                  </a:lnTo>
                  <a:lnTo>
                    <a:pt x="212217" y="612394"/>
                  </a:lnTo>
                  <a:lnTo>
                    <a:pt x="1060831" y="122427"/>
                  </a:lnTo>
                  <a:lnTo>
                    <a:pt x="1143442" y="74795"/>
                  </a:lnTo>
                  <a:lnTo>
                    <a:pt x="1210897" y="35877"/>
                  </a:lnTo>
                  <a:lnTo>
                    <a:pt x="1256373" y="9628"/>
                  </a:lnTo>
                  <a:lnTo>
                    <a:pt x="1273047" y="0"/>
                  </a:lnTo>
                  <a:close/>
                </a:path>
              </a:pathLst>
            </a:custGeom>
            <a:noFill/>
            <a:ln w="12700">
              <a:solidFill>
                <a:srgbClr val="F3A34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01" name="object 33"/>
            <p:cNvSpPr/>
            <p:nvPr/>
          </p:nvSpPr>
          <p:spPr>
            <a:xfrm>
              <a:off x="140040" y="4437720"/>
              <a:ext cx="2680200" cy="923040"/>
            </a:xfrm>
            <a:custGeom>
              <a:avLst/>
              <a:gdLst/>
              <a:ahLst/>
              <a:cxnLst/>
              <a:rect l="l" t="t" r="r" b="b"/>
              <a:pathLst>
                <a:path w="2680970" h="923925">
                  <a:moveTo>
                    <a:pt x="2526792" y="0"/>
                  </a:moveTo>
                  <a:lnTo>
                    <a:pt x="153924" y="0"/>
                  </a:lnTo>
                  <a:lnTo>
                    <a:pt x="105270" y="7851"/>
                  </a:lnTo>
                  <a:lnTo>
                    <a:pt x="63016" y="29711"/>
                  </a:lnTo>
                  <a:lnTo>
                    <a:pt x="29697" y="63038"/>
                  </a:lnTo>
                  <a:lnTo>
                    <a:pt x="7846" y="105290"/>
                  </a:lnTo>
                  <a:lnTo>
                    <a:pt x="0" y="153924"/>
                  </a:lnTo>
                  <a:lnTo>
                    <a:pt x="0" y="769619"/>
                  </a:lnTo>
                  <a:lnTo>
                    <a:pt x="7846" y="818253"/>
                  </a:lnTo>
                  <a:lnTo>
                    <a:pt x="29697" y="860505"/>
                  </a:lnTo>
                  <a:lnTo>
                    <a:pt x="63016" y="893832"/>
                  </a:lnTo>
                  <a:lnTo>
                    <a:pt x="105270" y="915692"/>
                  </a:lnTo>
                  <a:lnTo>
                    <a:pt x="153924" y="923544"/>
                  </a:lnTo>
                  <a:lnTo>
                    <a:pt x="2526792" y="923544"/>
                  </a:lnTo>
                  <a:lnTo>
                    <a:pt x="2575425" y="915692"/>
                  </a:lnTo>
                  <a:lnTo>
                    <a:pt x="2617677" y="893832"/>
                  </a:lnTo>
                  <a:lnTo>
                    <a:pt x="2651004" y="860505"/>
                  </a:lnTo>
                  <a:lnTo>
                    <a:pt x="2672864" y="818253"/>
                  </a:lnTo>
                  <a:lnTo>
                    <a:pt x="2680716" y="769619"/>
                  </a:lnTo>
                  <a:lnTo>
                    <a:pt x="2680716" y="153924"/>
                  </a:lnTo>
                  <a:lnTo>
                    <a:pt x="2672864" y="105290"/>
                  </a:lnTo>
                  <a:lnTo>
                    <a:pt x="2651004" y="63038"/>
                  </a:lnTo>
                  <a:lnTo>
                    <a:pt x="2617677" y="29711"/>
                  </a:lnTo>
                  <a:lnTo>
                    <a:pt x="2575425" y="7851"/>
                  </a:lnTo>
                  <a:lnTo>
                    <a:pt x="2526792" y="0"/>
                  </a:lnTo>
                  <a:close/>
                </a:path>
              </a:pathLst>
            </a:custGeom>
            <a:solidFill>
              <a:srgbClr val="445F6B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02" name="object 34"/>
            <p:cNvSpPr/>
            <p:nvPr/>
          </p:nvSpPr>
          <p:spPr>
            <a:xfrm>
              <a:off x="140040" y="4437720"/>
              <a:ext cx="2680200" cy="923040"/>
            </a:xfrm>
            <a:custGeom>
              <a:avLst/>
              <a:gdLst/>
              <a:ahLst/>
              <a:cxnLst/>
              <a:rect l="l" t="t" r="r" b="b"/>
              <a:pathLst>
                <a:path w="2680970" h="923925">
                  <a:moveTo>
                    <a:pt x="0" y="153924"/>
                  </a:moveTo>
                  <a:lnTo>
                    <a:pt x="7846" y="105290"/>
                  </a:lnTo>
                  <a:lnTo>
                    <a:pt x="29697" y="63038"/>
                  </a:lnTo>
                  <a:lnTo>
                    <a:pt x="63016" y="29711"/>
                  </a:lnTo>
                  <a:lnTo>
                    <a:pt x="105270" y="7851"/>
                  </a:lnTo>
                  <a:lnTo>
                    <a:pt x="153924" y="0"/>
                  </a:lnTo>
                  <a:lnTo>
                    <a:pt x="2526792" y="0"/>
                  </a:lnTo>
                  <a:lnTo>
                    <a:pt x="2575425" y="7851"/>
                  </a:lnTo>
                  <a:lnTo>
                    <a:pt x="2617677" y="29711"/>
                  </a:lnTo>
                  <a:lnTo>
                    <a:pt x="2651004" y="63038"/>
                  </a:lnTo>
                  <a:lnTo>
                    <a:pt x="2672864" y="105290"/>
                  </a:lnTo>
                  <a:lnTo>
                    <a:pt x="2680716" y="153924"/>
                  </a:lnTo>
                  <a:lnTo>
                    <a:pt x="2680716" y="769619"/>
                  </a:lnTo>
                  <a:lnTo>
                    <a:pt x="2672864" y="818253"/>
                  </a:lnTo>
                  <a:lnTo>
                    <a:pt x="2651004" y="860505"/>
                  </a:lnTo>
                  <a:lnTo>
                    <a:pt x="2617677" y="893832"/>
                  </a:lnTo>
                  <a:lnTo>
                    <a:pt x="2575425" y="915692"/>
                  </a:lnTo>
                  <a:lnTo>
                    <a:pt x="2526792" y="923544"/>
                  </a:lnTo>
                  <a:lnTo>
                    <a:pt x="153924" y="923544"/>
                  </a:lnTo>
                  <a:lnTo>
                    <a:pt x="105270" y="915692"/>
                  </a:lnTo>
                  <a:lnTo>
                    <a:pt x="63016" y="893832"/>
                  </a:lnTo>
                  <a:lnTo>
                    <a:pt x="29697" y="860505"/>
                  </a:lnTo>
                  <a:lnTo>
                    <a:pt x="7846" y="818253"/>
                  </a:lnTo>
                  <a:lnTo>
                    <a:pt x="0" y="769619"/>
                  </a:lnTo>
                  <a:lnTo>
                    <a:pt x="0" y="153924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03" name="object 35"/>
          <p:cNvSpPr/>
          <p:nvPr/>
        </p:nvSpPr>
        <p:spPr>
          <a:xfrm>
            <a:off x="593640" y="4521960"/>
            <a:ext cx="1773000" cy="917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9240" rIns="0" bIns="0">
            <a:spAutoFit/>
          </a:bodyPr>
          <a:lstStyle/>
          <a:p>
            <a:pPr marL="12240" algn="ctr">
              <a:lnSpc>
                <a:spcPts val="1729"/>
              </a:lnSpc>
              <a:spcBef>
                <a:spcPts val="309"/>
              </a:spcBef>
            </a:pP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информационные</a:t>
            </a:r>
            <a:r>
              <a:rPr lang="ru-RU" sz="1600" b="0" strike="noStrike" spc="29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52">
                <a:solidFill>
                  <a:srgbClr val="FFFFFF"/>
                </a:solidFill>
                <a:latin typeface="Calibri"/>
                <a:ea typeface="DejaVu Sans"/>
              </a:rPr>
              <a:t>и 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коммуникационные технологии</a:t>
            </a:r>
            <a:endParaRPr lang="ru-RU" sz="1600" b="0" strike="noStrike" spc="-1">
              <a:latin typeface="Arial"/>
            </a:endParaRPr>
          </a:p>
        </p:txBody>
      </p:sp>
      <p:grpSp>
        <p:nvGrpSpPr>
          <p:cNvPr id="504" name="object 36"/>
          <p:cNvGrpSpPr/>
          <p:nvPr/>
        </p:nvGrpSpPr>
        <p:grpSpPr>
          <a:xfrm>
            <a:off x="140040" y="2599920"/>
            <a:ext cx="3953880" cy="1223640"/>
            <a:chOff x="140040" y="2599920"/>
            <a:chExt cx="3953880" cy="1223640"/>
          </a:xfrm>
        </p:grpSpPr>
        <p:sp>
          <p:nvSpPr>
            <p:cNvPr id="505" name="object 37"/>
            <p:cNvSpPr/>
            <p:nvPr/>
          </p:nvSpPr>
          <p:spPr>
            <a:xfrm>
              <a:off x="2821320" y="3088800"/>
              <a:ext cx="1272600" cy="734760"/>
            </a:xfrm>
            <a:custGeom>
              <a:avLst/>
              <a:gdLst/>
              <a:ahLst/>
              <a:cxnLst/>
              <a:rect l="l" t="t" r="r" b="b"/>
              <a:pathLst>
                <a:path w="1273175" h="735329">
                  <a:moveTo>
                    <a:pt x="1273047" y="735076"/>
                  </a:moveTo>
                  <a:lnTo>
                    <a:pt x="1210897" y="699182"/>
                  </a:lnTo>
                  <a:lnTo>
                    <a:pt x="1143442" y="660227"/>
                  </a:lnTo>
                  <a:lnTo>
                    <a:pt x="1060831" y="612521"/>
                  </a:lnTo>
                  <a:lnTo>
                    <a:pt x="212217" y="122555"/>
                  </a:lnTo>
                  <a:lnTo>
                    <a:pt x="129605" y="74848"/>
                  </a:lnTo>
                  <a:lnTo>
                    <a:pt x="62150" y="35893"/>
                  </a:lnTo>
                  <a:lnTo>
                    <a:pt x="16674" y="9630"/>
                  </a:lnTo>
                  <a:lnTo>
                    <a:pt x="0" y="0"/>
                  </a:lnTo>
                  <a:lnTo>
                    <a:pt x="62150" y="35893"/>
                  </a:lnTo>
                  <a:lnTo>
                    <a:pt x="129605" y="74848"/>
                  </a:lnTo>
                  <a:lnTo>
                    <a:pt x="212217" y="122555"/>
                  </a:lnTo>
                  <a:lnTo>
                    <a:pt x="1060831" y="612521"/>
                  </a:lnTo>
                  <a:lnTo>
                    <a:pt x="1143442" y="660227"/>
                  </a:lnTo>
                  <a:lnTo>
                    <a:pt x="1210897" y="699182"/>
                  </a:lnTo>
                  <a:lnTo>
                    <a:pt x="1256373" y="725445"/>
                  </a:lnTo>
                  <a:lnTo>
                    <a:pt x="1273047" y="735076"/>
                  </a:lnTo>
                  <a:close/>
                </a:path>
              </a:pathLst>
            </a:custGeom>
            <a:noFill/>
            <a:ln w="12700">
              <a:solidFill>
                <a:srgbClr val="F3A34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06" name="object 38"/>
            <p:cNvSpPr/>
            <p:nvPr/>
          </p:nvSpPr>
          <p:spPr>
            <a:xfrm>
              <a:off x="140040" y="2599920"/>
              <a:ext cx="2680200" cy="924480"/>
            </a:xfrm>
            <a:custGeom>
              <a:avLst/>
              <a:gdLst/>
              <a:ahLst/>
              <a:cxnLst/>
              <a:rect l="l" t="t" r="r" b="b"/>
              <a:pathLst>
                <a:path w="2680970" h="925195">
                  <a:moveTo>
                    <a:pt x="2526538" y="0"/>
                  </a:moveTo>
                  <a:lnTo>
                    <a:pt x="154178" y="0"/>
                  </a:lnTo>
                  <a:lnTo>
                    <a:pt x="105444" y="7865"/>
                  </a:lnTo>
                  <a:lnTo>
                    <a:pt x="63121" y="29764"/>
                  </a:lnTo>
                  <a:lnTo>
                    <a:pt x="29746" y="63148"/>
                  </a:lnTo>
                  <a:lnTo>
                    <a:pt x="7859" y="105468"/>
                  </a:lnTo>
                  <a:lnTo>
                    <a:pt x="0" y="154177"/>
                  </a:lnTo>
                  <a:lnTo>
                    <a:pt x="0" y="770889"/>
                  </a:lnTo>
                  <a:lnTo>
                    <a:pt x="7859" y="819599"/>
                  </a:lnTo>
                  <a:lnTo>
                    <a:pt x="29746" y="861919"/>
                  </a:lnTo>
                  <a:lnTo>
                    <a:pt x="63121" y="895303"/>
                  </a:lnTo>
                  <a:lnTo>
                    <a:pt x="105444" y="917202"/>
                  </a:lnTo>
                  <a:lnTo>
                    <a:pt x="154178" y="925067"/>
                  </a:lnTo>
                  <a:lnTo>
                    <a:pt x="2526538" y="925067"/>
                  </a:lnTo>
                  <a:lnTo>
                    <a:pt x="2575247" y="917202"/>
                  </a:lnTo>
                  <a:lnTo>
                    <a:pt x="2617567" y="895303"/>
                  </a:lnTo>
                  <a:lnTo>
                    <a:pt x="2650951" y="861919"/>
                  </a:lnTo>
                  <a:lnTo>
                    <a:pt x="2672850" y="819599"/>
                  </a:lnTo>
                  <a:lnTo>
                    <a:pt x="2680716" y="770889"/>
                  </a:lnTo>
                  <a:lnTo>
                    <a:pt x="2680716" y="154177"/>
                  </a:lnTo>
                  <a:lnTo>
                    <a:pt x="2672850" y="105468"/>
                  </a:lnTo>
                  <a:lnTo>
                    <a:pt x="2650951" y="63148"/>
                  </a:lnTo>
                  <a:lnTo>
                    <a:pt x="2617567" y="29764"/>
                  </a:lnTo>
                  <a:lnTo>
                    <a:pt x="2575247" y="7865"/>
                  </a:lnTo>
                  <a:lnTo>
                    <a:pt x="2526538" y="0"/>
                  </a:lnTo>
                  <a:close/>
                </a:path>
              </a:pathLst>
            </a:custGeom>
            <a:solidFill>
              <a:srgbClr val="6F2F9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07" name="object 39"/>
            <p:cNvSpPr/>
            <p:nvPr/>
          </p:nvSpPr>
          <p:spPr>
            <a:xfrm>
              <a:off x="140040" y="2599920"/>
              <a:ext cx="2680200" cy="924480"/>
            </a:xfrm>
            <a:custGeom>
              <a:avLst/>
              <a:gdLst/>
              <a:ahLst/>
              <a:cxnLst/>
              <a:rect l="l" t="t" r="r" b="b"/>
              <a:pathLst>
                <a:path w="2680970" h="925195">
                  <a:moveTo>
                    <a:pt x="0" y="154177"/>
                  </a:moveTo>
                  <a:lnTo>
                    <a:pt x="7859" y="105468"/>
                  </a:lnTo>
                  <a:lnTo>
                    <a:pt x="29746" y="63148"/>
                  </a:lnTo>
                  <a:lnTo>
                    <a:pt x="63121" y="29764"/>
                  </a:lnTo>
                  <a:lnTo>
                    <a:pt x="105444" y="7865"/>
                  </a:lnTo>
                  <a:lnTo>
                    <a:pt x="154178" y="0"/>
                  </a:lnTo>
                  <a:lnTo>
                    <a:pt x="2526538" y="0"/>
                  </a:lnTo>
                  <a:lnTo>
                    <a:pt x="2575247" y="7865"/>
                  </a:lnTo>
                  <a:lnTo>
                    <a:pt x="2617567" y="29764"/>
                  </a:lnTo>
                  <a:lnTo>
                    <a:pt x="2650951" y="63148"/>
                  </a:lnTo>
                  <a:lnTo>
                    <a:pt x="2672850" y="105468"/>
                  </a:lnTo>
                  <a:lnTo>
                    <a:pt x="2680716" y="154177"/>
                  </a:lnTo>
                  <a:lnTo>
                    <a:pt x="2680716" y="770889"/>
                  </a:lnTo>
                  <a:lnTo>
                    <a:pt x="2672850" y="819599"/>
                  </a:lnTo>
                  <a:lnTo>
                    <a:pt x="2650951" y="861919"/>
                  </a:lnTo>
                  <a:lnTo>
                    <a:pt x="2617567" y="895303"/>
                  </a:lnTo>
                  <a:lnTo>
                    <a:pt x="2575247" y="917202"/>
                  </a:lnTo>
                  <a:lnTo>
                    <a:pt x="2526538" y="925067"/>
                  </a:lnTo>
                  <a:lnTo>
                    <a:pt x="154178" y="925067"/>
                  </a:lnTo>
                  <a:lnTo>
                    <a:pt x="105444" y="917202"/>
                  </a:lnTo>
                  <a:lnTo>
                    <a:pt x="63121" y="895303"/>
                  </a:lnTo>
                  <a:lnTo>
                    <a:pt x="29746" y="861919"/>
                  </a:lnTo>
                  <a:lnTo>
                    <a:pt x="7859" y="819599"/>
                  </a:lnTo>
                  <a:lnTo>
                    <a:pt x="0" y="770889"/>
                  </a:lnTo>
                  <a:lnTo>
                    <a:pt x="0" y="154177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08" name="object 40"/>
          <p:cNvSpPr/>
          <p:nvPr/>
        </p:nvSpPr>
        <p:spPr>
          <a:xfrm>
            <a:off x="441000" y="2684880"/>
            <a:ext cx="2076480" cy="1133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9240" rIns="0" bIns="0">
            <a:spAutoFit/>
          </a:bodyPr>
          <a:lstStyle/>
          <a:p>
            <a:pPr marL="12240" algn="ctr">
              <a:lnSpc>
                <a:spcPts val="1729"/>
              </a:lnSpc>
              <a:spcBef>
                <a:spcPts val="309"/>
              </a:spcBef>
            </a:pP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технология</a:t>
            </a:r>
            <a:r>
              <a:rPr lang="ru-RU" sz="16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оценивания </a:t>
            </a:r>
            <a:r>
              <a:rPr lang="ru-RU" sz="1600" b="0" strike="noStrike" spc="-1">
                <a:solidFill>
                  <a:srgbClr val="FFFFFF"/>
                </a:solidFill>
                <a:latin typeface="Calibri"/>
                <a:ea typeface="DejaVu Sans"/>
              </a:rPr>
              <a:t>учебных</a:t>
            </a:r>
            <a:r>
              <a:rPr lang="ru-RU" sz="1600" b="0" strike="noStrike" spc="-4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достижений</a:t>
            </a:r>
            <a:endParaRPr lang="ru-RU" sz="1600" b="0" strike="noStrike" spc="-1">
              <a:latin typeface="Arial"/>
            </a:endParaRPr>
          </a:p>
          <a:p>
            <a:pPr marL="720" algn="ctr">
              <a:lnSpc>
                <a:spcPts val="1701"/>
              </a:lnSpc>
            </a:pP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учащихся</a:t>
            </a:r>
            <a:endParaRPr lang="ru-RU" sz="1600" b="0" strike="noStrike" spc="-1">
              <a:latin typeface="Arial"/>
            </a:endParaRPr>
          </a:p>
        </p:txBody>
      </p:sp>
      <p:grpSp>
        <p:nvGrpSpPr>
          <p:cNvPr id="509" name="object 41"/>
          <p:cNvGrpSpPr/>
          <p:nvPr/>
        </p:nvGrpSpPr>
        <p:grpSpPr>
          <a:xfrm>
            <a:off x="36720" y="762120"/>
            <a:ext cx="5459040" cy="798480"/>
            <a:chOff x="36720" y="762120"/>
            <a:chExt cx="5459040" cy="798480"/>
          </a:xfrm>
        </p:grpSpPr>
        <p:sp>
          <p:nvSpPr>
            <p:cNvPr id="510" name="object 42"/>
            <p:cNvSpPr/>
            <p:nvPr/>
          </p:nvSpPr>
          <p:spPr>
            <a:xfrm>
              <a:off x="185760" y="830520"/>
              <a:ext cx="5213160" cy="523800"/>
            </a:xfrm>
            <a:custGeom>
              <a:avLst/>
              <a:gdLst/>
              <a:ahLst/>
              <a:cxnLst/>
              <a:rect l="l" t="t" r="r" b="b"/>
              <a:pathLst>
                <a:path w="5213985" h="524510">
                  <a:moveTo>
                    <a:pt x="5213604" y="0"/>
                  </a:moveTo>
                  <a:lnTo>
                    <a:pt x="0" y="0"/>
                  </a:lnTo>
                  <a:lnTo>
                    <a:pt x="0" y="524256"/>
                  </a:lnTo>
                  <a:lnTo>
                    <a:pt x="5213604" y="524256"/>
                  </a:lnTo>
                  <a:lnTo>
                    <a:pt x="5213604" y="0"/>
                  </a:lnTo>
                  <a:close/>
                </a:path>
              </a:pathLst>
            </a:custGeom>
            <a:solidFill>
              <a:srgbClr val="01A17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511" name="object 43"/>
            <p:cNvPicPr/>
            <p:nvPr/>
          </p:nvPicPr>
          <p:blipFill>
            <a:blip r:embed="rId3" cstate="print"/>
            <a:stretch/>
          </p:blipFill>
          <p:spPr>
            <a:xfrm>
              <a:off x="36720" y="762120"/>
              <a:ext cx="5459040" cy="7984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512" name="object 44"/>
          <p:cNvSpPr/>
          <p:nvPr/>
        </p:nvSpPr>
        <p:spPr>
          <a:xfrm>
            <a:off x="265320" y="841320"/>
            <a:ext cx="5003640" cy="865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5.</a:t>
            </a:r>
            <a:r>
              <a:rPr lang="ru-RU" sz="2800" b="1" strike="noStrike" spc="-97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Образовательные</a:t>
            </a:r>
            <a:r>
              <a:rPr lang="ru-RU" sz="2800" b="1" strike="noStrike" spc="-6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технологии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object 3"/>
          <p:cNvSpPr/>
          <p:nvPr/>
        </p:nvSpPr>
        <p:spPr>
          <a:xfrm>
            <a:off x="9594000" y="222480"/>
            <a:ext cx="1744920" cy="184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514" name="object 4"/>
          <p:cNvGrpSpPr/>
          <p:nvPr/>
        </p:nvGrpSpPr>
        <p:grpSpPr>
          <a:xfrm>
            <a:off x="0" y="623160"/>
            <a:ext cx="12191400" cy="937440"/>
            <a:chOff x="0" y="623160"/>
            <a:chExt cx="12191400" cy="937440"/>
          </a:xfrm>
        </p:grpSpPr>
        <p:sp>
          <p:nvSpPr>
            <p:cNvPr id="515" name="object 5"/>
            <p:cNvSpPr/>
            <p:nvPr/>
          </p:nvSpPr>
          <p:spPr>
            <a:xfrm>
              <a:off x="0" y="623160"/>
              <a:ext cx="12191400" cy="70920"/>
            </a:xfrm>
            <a:custGeom>
              <a:avLst/>
              <a:gdLst/>
              <a:ahLst/>
              <a:cxnLst/>
              <a:rect l="l" t="t" r="r" b="b"/>
              <a:pathLst>
                <a:path w="12192000" h="71754">
                  <a:moveTo>
                    <a:pt x="12192000" y="0"/>
                  </a:moveTo>
                  <a:lnTo>
                    <a:pt x="0" y="0"/>
                  </a:lnTo>
                  <a:lnTo>
                    <a:pt x="0" y="71627"/>
                  </a:lnTo>
                  <a:lnTo>
                    <a:pt x="12192000" y="7162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20586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6" name="object 7"/>
            <p:cNvSpPr/>
            <p:nvPr/>
          </p:nvSpPr>
          <p:spPr>
            <a:xfrm>
              <a:off x="185760" y="830520"/>
              <a:ext cx="7553880" cy="523800"/>
            </a:xfrm>
            <a:custGeom>
              <a:avLst/>
              <a:gdLst/>
              <a:ahLst/>
              <a:cxnLst/>
              <a:rect l="l" t="t" r="r" b="b"/>
              <a:pathLst>
                <a:path w="7554595" h="524510">
                  <a:moveTo>
                    <a:pt x="7554468" y="0"/>
                  </a:moveTo>
                  <a:lnTo>
                    <a:pt x="0" y="0"/>
                  </a:lnTo>
                  <a:lnTo>
                    <a:pt x="0" y="524256"/>
                  </a:lnTo>
                  <a:lnTo>
                    <a:pt x="7554468" y="524256"/>
                  </a:lnTo>
                  <a:lnTo>
                    <a:pt x="7554468" y="0"/>
                  </a:lnTo>
                  <a:close/>
                </a:path>
              </a:pathLst>
            </a:custGeom>
            <a:solidFill>
              <a:srgbClr val="01A17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517" name="object 8"/>
            <p:cNvPicPr/>
            <p:nvPr/>
          </p:nvPicPr>
          <p:blipFill>
            <a:blip r:embed="rId2" cstate="print"/>
            <a:stretch/>
          </p:blipFill>
          <p:spPr>
            <a:xfrm>
              <a:off x="36720" y="762120"/>
              <a:ext cx="7775640" cy="79848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518" name="object 9"/>
          <p:cNvGrpSpPr/>
          <p:nvPr/>
        </p:nvGrpSpPr>
        <p:grpSpPr>
          <a:xfrm>
            <a:off x="91440" y="1711440"/>
            <a:ext cx="11786040" cy="3998520"/>
            <a:chOff x="91440" y="1711440"/>
            <a:chExt cx="11786040" cy="3998520"/>
          </a:xfrm>
        </p:grpSpPr>
        <p:sp>
          <p:nvSpPr>
            <p:cNvPr id="519" name="object 10"/>
            <p:cNvSpPr/>
            <p:nvPr/>
          </p:nvSpPr>
          <p:spPr>
            <a:xfrm>
              <a:off x="91440" y="1711440"/>
              <a:ext cx="11786040" cy="1799640"/>
            </a:xfrm>
            <a:custGeom>
              <a:avLst/>
              <a:gdLst/>
              <a:ahLst/>
              <a:cxnLst/>
              <a:rect l="l" t="t" r="r" b="b"/>
              <a:pathLst>
                <a:path w="11786870" h="1800225">
                  <a:moveTo>
                    <a:pt x="0" y="179959"/>
                  </a:moveTo>
                  <a:lnTo>
                    <a:pt x="6429" y="132100"/>
                  </a:lnTo>
                  <a:lnTo>
                    <a:pt x="24573" y="89106"/>
                  </a:lnTo>
                  <a:lnTo>
                    <a:pt x="52716" y="52689"/>
                  </a:lnTo>
                  <a:lnTo>
                    <a:pt x="89142" y="24558"/>
                  </a:lnTo>
                  <a:lnTo>
                    <a:pt x="132137" y="6424"/>
                  </a:lnTo>
                  <a:lnTo>
                    <a:pt x="179984" y="0"/>
                  </a:lnTo>
                  <a:lnTo>
                    <a:pt x="11606657" y="0"/>
                  </a:lnTo>
                  <a:lnTo>
                    <a:pt x="11654515" y="6424"/>
                  </a:lnTo>
                  <a:lnTo>
                    <a:pt x="11697509" y="24558"/>
                  </a:lnTo>
                  <a:lnTo>
                    <a:pt x="11733926" y="52689"/>
                  </a:lnTo>
                  <a:lnTo>
                    <a:pt x="11762057" y="89106"/>
                  </a:lnTo>
                  <a:lnTo>
                    <a:pt x="11780191" y="132100"/>
                  </a:lnTo>
                  <a:lnTo>
                    <a:pt x="11786616" y="179959"/>
                  </a:lnTo>
                  <a:lnTo>
                    <a:pt x="11786616" y="1619885"/>
                  </a:lnTo>
                  <a:lnTo>
                    <a:pt x="11780191" y="1667743"/>
                  </a:lnTo>
                  <a:lnTo>
                    <a:pt x="11762057" y="1710737"/>
                  </a:lnTo>
                  <a:lnTo>
                    <a:pt x="11733926" y="1747154"/>
                  </a:lnTo>
                  <a:lnTo>
                    <a:pt x="11697509" y="1775285"/>
                  </a:lnTo>
                  <a:lnTo>
                    <a:pt x="11654515" y="1793419"/>
                  </a:lnTo>
                  <a:lnTo>
                    <a:pt x="11606657" y="1799844"/>
                  </a:lnTo>
                  <a:lnTo>
                    <a:pt x="179984" y="1799844"/>
                  </a:lnTo>
                  <a:lnTo>
                    <a:pt x="132137" y="1793419"/>
                  </a:lnTo>
                  <a:lnTo>
                    <a:pt x="89142" y="1775285"/>
                  </a:lnTo>
                  <a:lnTo>
                    <a:pt x="52716" y="1747154"/>
                  </a:lnTo>
                  <a:lnTo>
                    <a:pt x="24573" y="1710737"/>
                  </a:lnTo>
                  <a:lnTo>
                    <a:pt x="6429" y="1667743"/>
                  </a:lnTo>
                  <a:lnTo>
                    <a:pt x="0" y="1619885"/>
                  </a:lnTo>
                  <a:lnTo>
                    <a:pt x="0" y="179959"/>
                  </a:lnTo>
                  <a:close/>
                </a:path>
              </a:pathLst>
            </a:custGeom>
            <a:noFill/>
            <a:ln w="12192">
              <a:solidFill>
                <a:srgbClr val="A4B592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520" name="object 11"/>
            <p:cNvPicPr/>
            <p:nvPr/>
          </p:nvPicPr>
          <p:blipFill>
            <a:blip r:embed="rId3" cstate="print"/>
            <a:stretch/>
          </p:blipFill>
          <p:spPr>
            <a:xfrm>
              <a:off x="867240" y="1952280"/>
              <a:ext cx="1486800" cy="13190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521" name="object 12"/>
            <p:cNvSpPr/>
            <p:nvPr/>
          </p:nvSpPr>
          <p:spPr>
            <a:xfrm>
              <a:off x="446400" y="1952280"/>
              <a:ext cx="2329560" cy="3757680"/>
            </a:xfrm>
            <a:custGeom>
              <a:avLst/>
              <a:gdLst/>
              <a:ahLst/>
              <a:cxnLst/>
              <a:rect l="l" t="t" r="r" b="b"/>
              <a:pathLst>
                <a:path w="2330450" h="3758565">
                  <a:moveTo>
                    <a:pt x="420624" y="131952"/>
                  </a:moveTo>
                  <a:lnTo>
                    <a:pt x="427352" y="90237"/>
                  </a:lnTo>
                  <a:lnTo>
                    <a:pt x="446089" y="54013"/>
                  </a:lnTo>
                  <a:lnTo>
                    <a:pt x="474659" y="25452"/>
                  </a:lnTo>
                  <a:lnTo>
                    <a:pt x="510888" y="6724"/>
                  </a:lnTo>
                  <a:lnTo>
                    <a:pt x="552602" y="0"/>
                  </a:lnTo>
                  <a:lnTo>
                    <a:pt x="1776095" y="0"/>
                  </a:lnTo>
                  <a:lnTo>
                    <a:pt x="1817810" y="6724"/>
                  </a:lnTo>
                  <a:lnTo>
                    <a:pt x="1854034" y="25452"/>
                  </a:lnTo>
                  <a:lnTo>
                    <a:pt x="1882595" y="54013"/>
                  </a:lnTo>
                  <a:lnTo>
                    <a:pt x="1901323" y="90237"/>
                  </a:lnTo>
                  <a:lnTo>
                    <a:pt x="1908048" y="131952"/>
                  </a:lnTo>
                  <a:lnTo>
                    <a:pt x="1908048" y="1187830"/>
                  </a:lnTo>
                  <a:lnTo>
                    <a:pt x="1901323" y="1229546"/>
                  </a:lnTo>
                  <a:lnTo>
                    <a:pt x="1882595" y="1265770"/>
                  </a:lnTo>
                  <a:lnTo>
                    <a:pt x="1854034" y="1294331"/>
                  </a:lnTo>
                  <a:lnTo>
                    <a:pt x="1817810" y="1313059"/>
                  </a:lnTo>
                  <a:lnTo>
                    <a:pt x="1776095" y="1319783"/>
                  </a:lnTo>
                  <a:lnTo>
                    <a:pt x="552602" y="1319783"/>
                  </a:lnTo>
                  <a:lnTo>
                    <a:pt x="510888" y="1313059"/>
                  </a:lnTo>
                  <a:lnTo>
                    <a:pt x="474659" y="1294331"/>
                  </a:lnTo>
                  <a:lnTo>
                    <a:pt x="446089" y="1265770"/>
                  </a:lnTo>
                  <a:lnTo>
                    <a:pt x="427352" y="1229546"/>
                  </a:lnTo>
                  <a:lnTo>
                    <a:pt x="420624" y="1187830"/>
                  </a:lnTo>
                  <a:lnTo>
                    <a:pt x="420624" y="131952"/>
                  </a:lnTo>
                  <a:close/>
                  <a:moveTo>
                    <a:pt x="2099310" y="3758183"/>
                  </a:moveTo>
                  <a:lnTo>
                    <a:pt x="230911" y="3758183"/>
                  </a:lnTo>
                  <a:lnTo>
                    <a:pt x="184373" y="3753492"/>
                  </a:lnTo>
                  <a:lnTo>
                    <a:pt x="141028" y="3740038"/>
                  </a:lnTo>
                  <a:lnTo>
                    <a:pt x="101804" y="3718750"/>
                  </a:lnTo>
                  <a:lnTo>
                    <a:pt x="67630" y="3690556"/>
                  </a:lnTo>
                  <a:lnTo>
                    <a:pt x="39434" y="3656385"/>
                  </a:lnTo>
                  <a:lnTo>
                    <a:pt x="18145" y="3617166"/>
                  </a:lnTo>
                  <a:lnTo>
                    <a:pt x="4691" y="3573827"/>
                  </a:lnTo>
                  <a:lnTo>
                    <a:pt x="0" y="3527297"/>
                  </a:lnTo>
                  <a:lnTo>
                    <a:pt x="0" y="1559052"/>
                  </a:lnTo>
                  <a:lnTo>
                    <a:pt x="2330196" y="1559052"/>
                  </a:lnTo>
                  <a:lnTo>
                    <a:pt x="2330196" y="3527297"/>
                  </a:lnTo>
                  <a:lnTo>
                    <a:pt x="2325504" y="3573827"/>
                  </a:lnTo>
                  <a:lnTo>
                    <a:pt x="2312050" y="3617166"/>
                  </a:lnTo>
                  <a:lnTo>
                    <a:pt x="2290762" y="3656385"/>
                  </a:lnTo>
                  <a:lnTo>
                    <a:pt x="2262568" y="3690556"/>
                  </a:lnTo>
                  <a:lnTo>
                    <a:pt x="2228397" y="3718750"/>
                  </a:lnTo>
                  <a:lnTo>
                    <a:pt x="2189178" y="3740038"/>
                  </a:lnTo>
                  <a:lnTo>
                    <a:pt x="2145839" y="3753492"/>
                  </a:lnTo>
                  <a:lnTo>
                    <a:pt x="2099310" y="3758183"/>
                  </a:lnTo>
                  <a:close/>
                </a:path>
              </a:pathLst>
            </a:custGeom>
            <a:noFill/>
            <a:ln w="12192">
              <a:solidFill>
                <a:srgbClr val="94A38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22" name="object 13"/>
          <p:cNvSpPr/>
          <p:nvPr/>
        </p:nvSpPr>
        <p:spPr>
          <a:xfrm>
            <a:off x="679680" y="3597480"/>
            <a:ext cx="1864800" cy="890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algn="ctr">
              <a:lnSpc>
                <a:spcPts val="2305"/>
              </a:lnSpc>
              <a:spcBef>
                <a:spcPts val="99"/>
              </a:spcBef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Технологический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ts val="2305"/>
              </a:lnSpc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процесс</a:t>
            </a:r>
            <a:endParaRPr lang="ru-RU" sz="2000" b="0" strike="noStrike" spc="-1">
              <a:latin typeface="Arial"/>
            </a:endParaRPr>
          </a:p>
        </p:txBody>
      </p:sp>
      <p:grpSp>
        <p:nvGrpSpPr>
          <p:cNvPr id="523" name="object 14"/>
          <p:cNvGrpSpPr/>
          <p:nvPr/>
        </p:nvGrpSpPr>
        <p:grpSpPr>
          <a:xfrm>
            <a:off x="2974680" y="1972080"/>
            <a:ext cx="1988280" cy="3738240"/>
            <a:chOff x="2974680" y="1972080"/>
            <a:chExt cx="1988280" cy="3738240"/>
          </a:xfrm>
        </p:grpSpPr>
        <p:pic>
          <p:nvPicPr>
            <p:cNvPr id="524" name="object 15"/>
            <p:cNvPicPr/>
            <p:nvPr/>
          </p:nvPicPr>
          <p:blipFill>
            <a:blip r:embed="rId4" cstate="print"/>
            <a:stretch/>
          </p:blipFill>
          <p:spPr>
            <a:xfrm>
              <a:off x="3121200" y="1972080"/>
              <a:ext cx="1613160" cy="13190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525" name="object 16"/>
            <p:cNvSpPr/>
            <p:nvPr/>
          </p:nvSpPr>
          <p:spPr>
            <a:xfrm>
              <a:off x="2974680" y="1972080"/>
              <a:ext cx="1988280" cy="3738240"/>
            </a:xfrm>
            <a:custGeom>
              <a:avLst/>
              <a:gdLst/>
              <a:ahLst/>
              <a:cxnLst/>
              <a:rect l="l" t="t" r="r" b="b"/>
              <a:pathLst>
                <a:path w="1988820" h="3738879">
                  <a:moveTo>
                    <a:pt x="146303" y="131953"/>
                  </a:moveTo>
                  <a:lnTo>
                    <a:pt x="153028" y="90237"/>
                  </a:lnTo>
                  <a:lnTo>
                    <a:pt x="171756" y="54013"/>
                  </a:lnTo>
                  <a:lnTo>
                    <a:pt x="200317" y="25452"/>
                  </a:lnTo>
                  <a:lnTo>
                    <a:pt x="236541" y="6724"/>
                  </a:lnTo>
                  <a:lnTo>
                    <a:pt x="278256" y="0"/>
                  </a:lnTo>
                  <a:lnTo>
                    <a:pt x="1628266" y="0"/>
                  </a:lnTo>
                  <a:lnTo>
                    <a:pt x="1669982" y="6724"/>
                  </a:lnTo>
                  <a:lnTo>
                    <a:pt x="1706206" y="25452"/>
                  </a:lnTo>
                  <a:lnTo>
                    <a:pt x="1734767" y="54013"/>
                  </a:lnTo>
                  <a:lnTo>
                    <a:pt x="1753495" y="90237"/>
                  </a:lnTo>
                  <a:lnTo>
                    <a:pt x="1760219" y="131953"/>
                  </a:lnTo>
                  <a:lnTo>
                    <a:pt x="1760219" y="1187831"/>
                  </a:lnTo>
                  <a:lnTo>
                    <a:pt x="1753495" y="1229546"/>
                  </a:lnTo>
                  <a:lnTo>
                    <a:pt x="1734767" y="1265770"/>
                  </a:lnTo>
                  <a:lnTo>
                    <a:pt x="1706206" y="1294331"/>
                  </a:lnTo>
                  <a:lnTo>
                    <a:pt x="1669982" y="1313059"/>
                  </a:lnTo>
                  <a:lnTo>
                    <a:pt x="1628266" y="1319784"/>
                  </a:lnTo>
                  <a:lnTo>
                    <a:pt x="278256" y="1319784"/>
                  </a:lnTo>
                  <a:lnTo>
                    <a:pt x="236541" y="1313059"/>
                  </a:lnTo>
                  <a:lnTo>
                    <a:pt x="200317" y="1294331"/>
                  </a:lnTo>
                  <a:lnTo>
                    <a:pt x="171756" y="1265770"/>
                  </a:lnTo>
                  <a:lnTo>
                    <a:pt x="153028" y="1229546"/>
                  </a:lnTo>
                  <a:lnTo>
                    <a:pt x="146303" y="1187831"/>
                  </a:lnTo>
                  <a:lnTo>
                    <a:pt x="146303" y="131953"/>
                  </a:lnTo>
                  <a:close/>
                  <a:moveTo>
                    <a:pt x="1780031" y="3738372"/>
                  </a:moveTo>
                  <a:lnTo>
                    <a:pt x="208787" y="3738372"/>
                  </a:lnTo>
                  <a:lnTo>
                    <a:pt x="160913" y="3732856"/>
                  </a:lnTo>
                  <a:lnTo>
                    <a:pt x="116965" y="3717147"/>
                  </a:lnTo>
                  <a:lnTo>
                    <a:pt x="78199" y="3692497"/>
                  </a:lnTo>
                  <a:lnTo>
                    <a:pt x="45866" y="3660161"/>
                  </a:lnTo>
                  <a:lnTo>
                    <a:pt x="21220" y="3621395"/>
                  </a:lnTo>
                  <a:lnTo>
                    <a:pt x="5513" y="3577450"/>
                  </a:lnTo>
                  <a:lnTo>
                    <a:pt x="0" y="3529584"/>
                  </a:lnTo>
                  <a:lnTo>
                    <a:pt x="0" y="1539240"/>
                  </a:lnTo>
                  <a:lnTo>
                    <a:pt x="1988819" y="1539240"/>
                  </a:lnTo>
                  <a:lnTo>
                    <a:pt x="1988819" y="3529584"/>
                  </a:lnTo>
                  <a:lnTo>
                    <a:pt x="1983306" y="3577450"/>
                  </a:lnTo>
                  <a:lnTo>
                    <a:pt x="1967599" y="3621395"/>
                  </a:lnTo>
                  <a:lnTo>
                    <a:pt x="1942953" y="3660161"/>
                  </a:lnTo>
                  <a:lnTo>
                    <a:pt x="1910620" y="3692497"/>
                  </a:lnTo>
                  <a:lnTo>
                    <a:pt x="1871854" y="3717147"/>
                  </a:lnTo>
                  <a:lnTo>
                    <a:pt x="1827906" y="3732856"/>
                  </a:lnTo>
                  <a:lnTo>
                    <a:pt x="1780031" y="3738372"/>
                  </a:lnTo>
                  <a:close/>
                </a:path>
              </a:pathLst>
            </a:custGeom>
            <a:noFill/>
            <a:ln w="12192">
              <a:solidFill>
                <a:srgbClr val="94A38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26" name="object 17"/>
          <p:cNvSpPr/>
          <p:nvPr/>
        </p:nvSpPr>
        <p:spPr>
          <a:xfrm>
            <a:off x="3458880" y="3597480"/>
            <a:ext cx="1022400" cy="890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algn="ctr">
              <a:lnSpc>
                <a:spcPts val="2305"/>
              </a:lnSpc>
              <a:spcBef>
                <a:spcPts val="99"/>
              </a:spcBef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Метод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ts val="2305"/>
              </a:lnSpc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проектов</a:t>
            </a:r>
            <a:endParaRPr lang="ru-RU" sz="2000" b="0" strike="noStrike" spc="-1">
              <a:latin typeface="Arial"/>
            </a:endParaRPr>
          </a:p>
        </p:txBody>
      </p:sp>
      <p:grpSp>
        <p:nvGrpSpPr>
          <p:cNvPr id="527" name="object 18"/>
          <p:cNvGrpSpPr/>
          <p:nvPr/>
        </p:nvGrpSpPr>
        <p:grpSpPr>
          <a:xfrm>
            <a:off x="5161680" y="1952280"/>
            <a:ext cx="1988280" cy="3757680"/>
            <a:chOff x="5161680" y="1952280"/>
            <a:chExt cx="1988280" cy="3757680"/>
          </a:xfrm>
        </p:grpSpPr>
        <p:pic>
          <p:nvPicPr>
            <p:cNvPr id="528" name="object 19"/>
            <p:cNvPicPr/>
            <p:nvPr/>
          </p:nvPicPr>
          <p:blipFill>
            <a:blip r:embed="rId5" cstate="print"/>
            <a:stretch/>
          </p:blipFill>
          <p:spPr>
            <a:xfrm>
              <a:off x="5420880" y="1952280"/>
              <a:ext cx="1469880" cy="13190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529" name="object 20"/>
            <p:cNvSpPr/>
            <p:nvPr/>
          </p:nvSpPr>
          <p:spPr>
            <a:xfrm>
              <a:off x="5161680" y="1952280"/>
              <a:ext cx="1988280" cy="3757680"/>
            </a:xfrm>
            <a:custGeom>
              <a:avLst/>
              <a:gdLst/>
              <a:ahLst/>
              <a:cxnLst/>
              <a:rect l="l" t="t" r="r" b="b"/>
              <a:pathLst>
                <a:path w="1988820" h="3758565">
                  <a:moveTo>
                    <a:pt x="259079" y="131952"/>
                  </a:moveTo>
                  <a:lnTo>
                    <a:pt x="265804" y="90237"/>
                  </a:lnTo>
                  <a:lnTo>
                    <a:pt x="284532" y="54013"/>
                  </a:lnTo>
                  <a:lnTo>
                    <a:pt x="313093" y="25452"/>
                  </a:lnTo>
                  <a:lnTo>
                    <a:pt x="349317" y="6724"/>
                  </a:lnTo>
                  <a:lnTo>
                    <a:pt x="391033" y="0"/>
                  </a:lnTo>
                  <a:lnTo>
                    <a:pt x="1597787" y="0"/>
                  </a:lnTo>
                  <a:lnTo>
                    <a:pt x="1639502" y="6724"/>
                  </a:lnTo>
                  <a:lnTo>
                    <a:pt x="1675726" y="25452"/>
                  </a:lnTo>
                  <a:lnTo>
                    <a:pt x="1704287" y="54013"/>
                  </a:lnTo>
                  <a:lnTo>
                    <a:pt x="1723015" y="90237"/>
                  </a:lnTo>
                  <a:lnTo>
                    <a:pt x="1729739" y="131952"/>
                  </a:lnTo>
                  <a:lnTo>
                    <a:pt x="1729739" y="1187830"/>
                  </a:lnTo>
                  <a:lnTo>
                    <a:pt x="1723015" y="1229546"/>
                  </a:lnTo>
                  <a:lnTo>
                    <a:pt x="1704287" y="1265770"/>
                  </a:lnTo>
                  <a:lnTo>
                    <a:pt x="1675726" y="1294331"/>
                  </a:lnTo>
                  <a:lnTo>
                    <a:pt x="1639502" y="1313059"/>
                  </a:lnTo>
                  <a:lnTo>
                    <a:pt x="1597787" y="1319783"/>
                  </a:lnTo>
                  <a:lnTo>
                    <a:pt x="391033" y="1319783"/>
                  </a:lnTo>
                  <a:lnTo>
                    <a:pt x="349317" y="1313059"/>
                  </a:lnTo>
                  <a:lnTo>
                    <a:pt x="313093" y="1294331"/>
                  </a:lnTo>
                  <a:lnTo>
                    <a:pt x="284532" y="1265770"/>
                  </a:lnTo>
                  <a:lnTo>
                    <a:pt x="265804" y="1229546"/>
                  </a:lnTo>
                  <a:lnTo>
                    <a:pt x="259079" y="1187830"/>
                  </a:lnTo>
                  <a:lnTo>
                    <a:pt x="259079" y="131952"/>
                  </a:lnTo>
                  <a:close/>
                  <a:moveTo>
                    <a:pt x="1780032" y="3758183"/>
                  </a:moveTo>
                  <a:lnTo>
                    <a:pt x="208787" y="3758183"/>
                  </a:lnTo>
                  <a:lnTo>
                    <a:pt x="160913" y="3752668"/>
                  </a:lnTo>
                  <a:lnTo>
                    <a:pt x="116965" y="3736959"/>
                  </a:lnTo>
                  <a:lnTo>
                    <a:pt x="78199" y="3712309"/>
                  </a:lnTo>
                  <a:lnTo>
                    <a:pt x="45866" y="3679973"/>
                  </a:lnTo>
                  <a:lnTo>
                    <a:pt x="21220" y="3641207"/>
                  </a:lnTo>
                  <a:lnTo>
                    <a:pt x="5513" y="3597262"/>
                  </a:lnTo>
                  <a:lnTo>
                    <a:pt x="0" y="3549395"/>
                  </a:lnTo>
                  <a:lnTo>
                    <a:pt x="0" y="1559052"/>
                  </a:lnTo>
                  <a:lnTo>
                    <a:pt x="1988819" y="1559052"/>
                  </a:lnTo>
                  <a:lnTo>
                    <a:pt x="1988819" y="3549395"/>
                  </a:lnTo>
                  <a:lnTo>
                    <a:pt x="1983306" y="3597262"/>
                  </a:lnTo>
                  <a:lnTo>
                    <a:pt x="1967599" y="3641207"/>
                  </a:lnTo>
                  <a:lnTo>
                    <a:pt x="1942953" y="3679973"/>
                  </a:lnTo>
                  <a:lnTo>
                    <a:pt x="1910620" y="3712309"/>
                  </a:lnTo>
                  <a:lnTo>
                    <a:pt x="1871854" y="3736959"/>
                  </a:lnTo>
                  <a:lnTo>
                    <a:pt x="1827906" y="3752668"/>
                  </a:lnTo>
                  <a:lnTo>
                    <a:pt x="1780032" y="3758183"/>
                  </a:lnTo>
                  <a:close/>
                </a:path>
              </a:pathLst>
            </a:custGeom>
            <a:noFill/>
            <a:ln w="12192">
              <a:solidFill>
                <a:srgbClr val="94A38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30" name="object 21"/>
          <p:cNvSpPr/>
          <p:nvPr/>
        </p:nvSpPr>
        <p:spPr>
          <a:xfrm>
            <a:off x="5675040" y="3597480"/>
            <a:ext cx="963360" cy="118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ts val="2305"/>
              </a:lnSpc>
              <a:spcBef>
                <a:spcPts val="99"/>
              </a:spcBef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Игровые</a:t>
            </a:r>
            <a:endParaRPr lang="ru-RU" sz="2000" b="0" strike="noStrike" spc="-1">
              <a:latin typeface="Arial"/>
            </a:endParaRPr>
          </a:p>
          <a:p>
            <a:pPr marL="65880">
              <a:lnSpc>
                <a:spcPts val="2305"/>
              </a:lnSpc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методы</a:t>
            </a:r>
            <a:endParaRPr lang="ru-RU" sz="2000" b="0" strike="noStrike" spc="-1">
              <a:latin typeface="Arial"/>
            </a:endParaRPr>
          </a:p>
        </p:txBody>
      </p:sp>
      <p:grpSp>
        <p:nvGrpSpPr>
          <p:cNvPr id="531" name="object 22"/>
          <p:cNvGrpSpPr/>
          <p:nvPr/>
        </p:nvGrpSpPr>
        <p:grpSpPr>
          <a:xfrm>
            <a:off x="7348680" y="1952280"/>
            <a:ext cx="1988280" cy="3757680"/>
            <a:chOff x="7348680" y="1952280"/>
            <a:chExt cx="1988280" cy="3757680"/>
          </a:xfrm>
        </p:grpSpPr>
        <p:pic>
          <p:nvPicPr>
            <p:cNvPr id="532" name="object 23"/>
            <p:cNvPicPr/>
            <p:nvPr/>
          </p:nvPicPr>
          <p:blipFill>
            <a:blip r:embed="rId6" cstate="print"/>
            <a:stretch/>
          </p:blipFill>
          <p:spPr>
            <a:xfrm>
              <a:off x="7546680" y="1952280"/>
              <a:ext cx="1590480" cy="13190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533" name="object 24"/>
            <p:cNvSpPr/>
            <p:nvPr/>
          </p:nvSpPr>
          <p:spPr>
            <a:xfrm>
              <a:off x="7348680" y="1952280"/>
              <a:ext cx="1988280" cy="3757680"/>
            </a:xfrm>
            <a:custGeom>
              <a:avLst/>
              <a:gdLst/>
              <a:ahLst/>
              <a:cxnLst/>
              <a:rect l="l" t="t" r="r" b="b"/>
              <a:pathLst>
                <a:path w="1988820" h="3758565">
                  <a:moveTo>
                    <a:pt x="198120" y="131952"/>
                  </a:moveTo>
                  <a:lnTo>
                    <a:pt x="204844" y="90237"/>
                  </a:lnTo>
                  <a:lnTo>
                    <a:pt x="223572" y="54013"/>
                  </a:lnTo>
                  <a:lnTo>
                    <a:pt x="252133" y="25452"/>
                  </a:lnTo>
                  <a:lnTo>
                    <a:pt x="288357" y="6724"/>
                  </a:lnTo>
                  <a:lnTo>
                    <a:pt x="330073" y="0"/>
                  </a:lnTo>
                  <a:lnTo>
                    <a:pt x="1657223" y="0"/>
                  </a:lnTo>
                  <a:lnTo>
                    <a:pt x="1698938" y="6724"/>
                  </a:lnTo>
                  <a:lnTo>
                    <a:pt x="1735162" y="25452"/>
                  </a:lnTo>
                  <a:lnTo>
                    <a:pt x="1763723" y="54013"/>
                  </a:lnTo>
                  <a:lnTo>
                    <a:pt x="1782451" y="90237"/>
                  </a:lnTo>
                  <a:lnTo>
                    <a:pt x="1789176" y="131952"/>
                  </a:lnTo>
                  <a:lnTo>
                    <a:pt x="1789176" y="1187830"/>
                  </a:lnTo>
                  <a:lnTo>
                    <a:pt x="1782451" y="1229546"/>
                  </a:lnTo>
                  <a:lnTo>
                    <a:pt x="1763723" y="1265770"/>
                  </a:lnTo>
                  <a:lnTo>
                    <a:pt x="1735162" y="1294331"/>
                  </a:lnTo>
                  <a:lnTo>
                    <a:pt x="1698938" y="1313059"/>
                  </a:lnTo>
                  <a:lnTo>
                    <a:pt x="1657223" y="1319783"/>
                  </a:lnTo>
                  <a:lnTo>
                    <a:pt x="330073" y="1319783"/>
                  </a:lnTo>
                  <a:lnTo>
                    <a:pt x="288357" y="1313059"/>
                  </a:lnTo>
                  <a:lnTo>
                    <a:pt x="252133" y="1294331"/>
                  </a:lnTo>
                  <a:lnTo>
                    <a:pt x="223572" y="1265770"/>
                  </a:lnTo>
                  <a:lnTo>
                    <a:pt x="204844" y="1229546"/>
                  </a:lnTo>
                  <a:lnTo>
                    <a:pt x="198120" y="1187830"/>
                  </a:lnTo>
                  <a:lnTo>
                    <a:pt x="198120" y="131952"/>
                  </a:lnTo>
                  <a:close/>
                  <a:moveTo>
                    <a:pt x="1780031" y="3758183"/>
                  </a:moveTo>
                  <a:lnTo>
                    <a:pt x="208788" y="3758183"/>
                  </a:lnTo>
                  <a:lnTo>
                    <a:pt x="160913" y="3752668"/>
                  </a:lnTo>
                  <a:lnTo>
                    <a:pt x="116965" y="3736959"/>
                  </a:lnTo>
                  <a:lnTo>
                    <a:pt x="78199" y="3712309"/>
                  </a:lnTo>
                  <a:lnTo>
                    <a:pt x="45866" y="3679973"/>
                  </a:lnTo>
                  <a:lnTo>
                    <a:pt x="21220" y="3641207"/>
                  </a:lnTo>
                  <a:lnTo>
                    <a:pt x="5513" y="3597262"/>
                  </a:lnTo>
                  <a:lnTo>
                    <a:pt x="0" y="3549395"/>
                  </a:lnTo>
                  <a:lnTo>
                    <a:pt x="0" y="1559052"/>
                  </a:lnTo>
                  <a:lnTo>
                    <a:pt x="1988820" y="1559052"/>
                  </a:lnTo>
                  <a:lnTo>
                    <a:pt x="1988820" y="3549395"/>
                  </a:lnTo>
                  <a:lnTo>
                    <a:pt x="1983306" y="3597262"/>
                  </a:lnTo>
                  <a:lnTo>
                    <a:pt x="1967599" y="3641207"/>
                  </a:lnTo>
                  <a:lnTo>
                    <a:pt x="1942953" y="3679973"/>
                  </a:lnTo>
                  <a:lnTo>
                    <a:pt x="1910620" y="3712309"/>
                  </a:lnTo>
                  <a:lnTo>
                    <a:pt x="1871854" y="3736959"/>
                  </a:lnTo>
                  <a:lnTo>
                    <a:pt x="1827906" y="3752668"/>
                  </a:lnTo>
                  <a:lnTo>
                    <a:pt x="1780031" y="3758183"/>
                  </a:lnTo>
                  <a:close/>
                </a:path>
              </a:pathLst>
            </a:custGeom>
            <a:noFill/>
            <a:ln w="12192">
              <a:solidFill>
                <a:srgbClr val="94A38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34" name="object 25"/>
          <p:cNvSpPr/>
          <p:nvPr/>
        </p:nvSpPr>
        <p:spPr>
          <a:xfrm>
            <a:off x="7641000" y="3597480"/>
            <a:ext cx="1407240" cy="890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algn="ctr">
              <a:lnSpc>
                <a:spcPts val="2305"/>
              </a:lnSpc>
              <a:spcBef>
                <a:spcPts val="99"/>
              </a:spcBef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Проблемное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ts val="2305"/>
              </a:lnSpc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обучение</a:t>
            </a:r>
            <a:endParaRPr lang="ru-RU" sz="2000" b="0" strike="noStrike" spc="-1">
              <a:latin typeface="Arial"/>
            </a:endParaRPr>
          </a:p>
        </p:txBody>
      </p:sp>
      <p:grpSp>
        <p:nvGrpSpPr>
          <p:cNvPr id="535" name="object 26"/>
          <p:cNvGrpSpPr/>
          <p:nvPr/>
        </p:nvGrpSpPr>
        <p:grpSpPr>
          <a:xfrm>
            <a:off x="9535680" y="1952280"/>
            <a:ext cx="1988280" cy="3757680"/>
            <a:chOff x="9535680" y="1952280"/>
            <a:chExt cx="1988280" cy="3757680"/>
          </a:xfrm>
        </p:grpSpPr>
        <p:pic>
          <p:nvPicPr>
            <p:cNvPr id="536" name="object 27"/>
            <p:cNvPicPr/>
            <p:nvPr/>
          </p:nvPicPr>
          <p:blipFill>
            <a:blip r:embed="rId7" cstate="print"/>
            <a:stretch/>
          </p:blipFill>
          <p:spPr>
            <a:xfrm>
              <a:off x="9775080" y="1952280"/>
              <a:ext cx="1509480" cy="13190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537" name="object 28"/>
            <p:cNvSpPr/>
            <p:nvPr/>
          </p:nvSpPr>
          <p:spPr>
            <a:xfrm>
              <a:off x="9535680" y="1952280"/>
              <a:ext cx="1988280" cy="3757680"/>
            </a:xfrm>
            <a:custGeom>
              <a:avLst/>
              <a:gdLst/>
              <a:ahLst/>
              <a:cxnLst/>
              <a:rect l="l" t="t" r="r" b="b"/>
              <a:pathLst>
                <a:path w="1988820" h="3758565">
                  <a:moveTo>
                    <a:pt x="239267" y="131952"/>
                  </a:moveTo>
                  <a:lnTo>
                    <a:pt x="245992" y="90237"/>
                  </a:lnTo>
                  <a:lnTo>
                    <a:pt x="264720" y="54013"/>
                  </a:lnTo>
                  <a:lnTo>
                    <a:pt x="293281" y="25452"/>
                  </a:lnTo>
                  <a:lnTo>
                    <a:pt x="329505" y="6724"/>
                  </a:lnTo>
                  <a:lnTo>
                    <a:pt x="371221" y="0"/>
                  </a:lnTo>
                  <a:lnTo>
                    <a:pt x="1617599" y="0"/>
                  </a:lnTo>
                  <a:lnTo>
                    <a:pt x="1659314" y="6724"/>
                  </a:lnTo>
                  <a:lnTo>
                    <a:pt x="1695538" y="25452"/>
                  </a:lnTo>
                  <a:lnTo>
                    <a:pt x="1724099" y="54013"/>
                  </a:lnTo>
                  <a:lnTo>
                    <a:pt x="1742827" y="90237"/>
                  </a:lnTo>
                  <a:lnTo>
                    <a:pt x="1749552" y="131952"/>
                  </a:lnTo>
                  <a:lnTo>
                    <a:pt x="1749552" y="1187830"/>
                  </a:lnTo>
                  <a:lnTo>
                    <a:pt x="1742827" y="1229546"/>
                  </a:lnTo>
                  <a:lnTo>
                    <a:pt x="1724099" y="1265770"/>
                  </a:lnTo>
                  <a:lnTo>
                    <a:pt x="1695538" y="1294331"/>
                  </a:lnTo>
                  <a:lnTo>
                    <a:pt x="1659314" y="1313059"/>
                  </a:lnTo>
                  <a:lnTo>
                    <a:pt x="1617599" y="1319783"/>
                  </a:lnTo>
                  <a:lnTo>
                    <a:pt x="371221" y="1319783"/>
                  </a:lnTo>
                  <a:lnTo>
                    <a:pt x="329505" y="1313059"/>
                  </a:lnTo>
                  <a:lnTo>
                    <a:pt x="293281" y="1294331"/>
                  </a:lnTo>
                  <a:lnTo>
                    <a:pt x="264720" y="1265770"/>
                  </a:lnTo>
                  <a:lnTo>
                    <a:pt x="245992" y="1229546"/>
                  </a:lnTo>
                  <a:lnTo>
                    <a:pt x="239267" y="1187830"/>
                  </a:lnTo>
                  <a:lnTo>
                    <a:pt x="239267" y="131952"/>
                  </a:lnTo>
                  <a:close/>
                  <a:moveTo>
                    <a:pt x="1780031" y="3758183"/>
                  </a:moveTo>
                  <a:lnTo>
                    <a:pt x="208787" y="3758183"/>
                  </a:lnTo>
                  <a:lnTo>
                    <a:pt x="160913" y="3752668"/>
                  </a:lnTo>
                  <a:lnTo>
                    <a:pt x="116965" y="3736959"/>
                  </a:lnTo>
                  <a:lnTo>
                    <a:pt x="78199" y="3712309"/>
                  </a:lnTo>
                  <a:lnTo>
                    <a:pt x="45866" y="3679973"/>
                  </a:lnTo>
                  <a:lnTo>
                    <a:pt x="21220" y="3641207"/>
                  </a:lnTo>
                  <a:lnTo>
                    <a:pt x="5513" y="3597262"/>
                  </a:lnTo>
                  <a:lnTo>
                    <a:pt x="0" y="3549395"/>
                  </a:lnTo>
                  <a:lnTo>
                    <a:pt x="0" y="1559052"/>
                  </a:lnTo>
                  <a:lnTo>
                    <a:pt x="1988820" y="1559052"/>
                  </a:lnTo>
                  <a:lnTo>
                    <a:pt x="1988820" y="3549395"/>
                  </a:lnTo>
                  <a:lnTo>
                    <a:pt x="1983306" y="3597262"/>
                  </a:lnTo>
                  <a:lnTo>
                    <a:pt x="1967599" y="3641207"/>
                  </a:lnTo>
                  <a:lnTo>
                    <a:pt x="1942953" y="3679973"/>
                  </a:lnTo>
                  <a:lnTo>
                    <a:pt x="1910620" y="3712309"/>
                  </a:lnTo>
                  <a:lnTo>
                    <a:pt x="1871854" y="3736959"/>
                  </a:lnTo>
                  <a:lnTo>
                    <a:pt x="1827906" y="3752668"/>
                  </a:lnTo>
                  <a:lnTo>
                    <a:pt x="1780031" y="3758183"/>
                  </a:lnTo>
                  <a:close/>
                </a:path>
              </a:pathLst>
            </a:custGeom>
            <a:noFill/>
            <a:ln w="12192">
              <a:solidFill>
                <a:srgbClr val="94A38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38" name="object 29"/>
          <p:cNvSpPr/>
          <p:nvPr/>
        </p:nvSpPr>
        <p:spPr>
          <a:xfrm>
            <a:off x="10066320" y="3597480"/>
            <a:ext cx="929520" cy="118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ts val="2305"/>
              </a:lnSpc>
              <a:spcBef>
                <a:spcPts val="99"/>
              </a:spcBef>
            </a:pPr>
            <a:r>
              <a:rPr lang="ru-RU" sz="2000" b="0" strike="noStrike" spc="-1">
                <a:solidFill>
                  <a:srgbClr val="001F5F"/>
                </a:solidFill>
                <a:latin typeface="Calibri"/>
                <a:ea typeface="DejaVu Sans"/>
              </a:rPr>
              <a:t>Работа</a:t>
            </a:r>
            <a:r>
              <a:rPr lang="ru-RU" sz="2000" b="0" strike="noStrike" spc="-7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52">
                <a:solidFill>
                  <a:srgbClr val="001F5F"/>
                </a:solidFill>
                <a:latin typeface="Calibri"/>
                <a:ea typeface="DejaVu Sans"/>
              </a:rPr>
              <a:t>с</a:t>
            </a:r>
            <a:endParaRPr lang="ru-RU" sz="2000" b="0" strike="noStrike" spc="-1">
              <a:latin typeface="Arial"/>
            </a:endParaRPr>
          </a:p>
          <a:p>
            <a:pPr marL="39960">
              <a:lnSpc>
                <a:spcPts val="2305"/>
              </a:lnSpc>
            </a:pPr>
            <a:r>
              <a:rPr lang="ru-RU" sz="20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текстом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539" name="object 30"/>
          <p:cNvSpPr/>
          <p:nvPr/>
        </p:nvSpPr>
        <p:spPr>
          <a:xfrm>
            <a:off x="265320" y="841320"/>
            <a:ext cx="7317000" cy="865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6.</a:t>
            </a:r>
            <a:r>
              <a:rPr lang="ru-RU" sz="2800" b="1" strike="noStrike" spc="-60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21">
                <a:solidFill>
                  <a:srgbClr val="FFFFFF"/>
                </a:solidFill>
                <a:latin typeface="Calibri"/>
                <a:ea typeface="DejaVu Sans"/>
              </a:rPr>
              <a:t>Исследовательские</a:t>
            </a:r>
            <a:r>
              <a:rPr lang="ru-RU" sz="2800" b="1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и</a:t>
            </a:r>
            <a:r>
              <a:rPr lang="ru-RU" sz="2800" b="1" strike="noStrike" spc="-6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проблемные</a:t>
            </a:r>
            <a:r>
              <a:rPr lang="ru-RU" sz="2800" b="1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стратегии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0" name="object 4"/>
          <p:cNvGrpSpPr/>
          <p:nvPr/>
        </p:nvGrpSpPr>
        <p:grpSpPr>
          <a:xfrm>
            <a:off x="0" y="623160"/>
            <a:ext cx="12191400" cy="937440"/>
            <a:chOff x="0" y="623160"/>
            <a:chExt cx="12191400" cy="937440"/>
          </a:xfrm>
        </p:grpSpPr>
        <p:sp>
          <p:nvSpPr>
            <p:cNvPr id="541" name="object 5"/>
            <p:cNvSpPr/>
            <p:nvPr/>
          </p:nvSpPr>
          <p:spPr>
            <a:xfrm>
              <a:off x="0" y="623160"/>
              <a:ext cx="12191400" cy="70920"/>
            </a:xfrm>
            <a:custGeom>
              <a:avLst/>
              <a:gdLst/>
              <a:ahLst/>
              <a:cxnLst/>
              <a:rect l="l" t="t" r="r" b="b"/>
              <a:pathLst>
                <a:path w="12192000" h="71754">
                  <a:moveTo>
                    <a:pt x="12192000" y="0"/>
                  </a:moveTo>
                  <a:lnTo>
                    <a:pt x="0" y="0"/>
                  </a:lnTo>
                  <a:lnTo>
                    <a:pt x="0" y="71627"/>
                  </a:lnTo>
                  <a:lnTo>
                    <a:pt x="12192000" y="7162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20586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42" name="object 7"/>
            <p:cNvSpPr/>
            <p:nvPr/>
          </p:nvSpPr>
          <p:spPr>
            <a:xfrm>
              <a:off x="185760" y="830520"/>
              <a:ext cx="7553880" cy="523800"/>
            </a:xfrm>
            <a:custGeom>
              <a:avLst/>
              <a:gdLst/>
              <a:ahLst/>
              <a:cxnLst/>
              <a:rect l="l" t="t" r="r" b="b"/>
              <a:pathLst>
                <a:path w="7554595" h="524510">
                  <a:moveTo>
                    <a:pt x="7554468" y="0"/>
                  </a:moveTo>
                  <a:lnTo>
                    <a:pt x="0" y="0"/>
                  </a:lnTo>
                  <a:lnTo>
                    <a:pt x="0" y="524256"/>
                  </a:lnTo>
                  <a:lnTo>
                    <a:pt x="7554468" y="524256"/>
                  </a:lnTo>
                  <a:lnTo>
                    <a:pt x="7554468" y="0"/>
                  </a:lnTo>
                  <a:close/>
                </a:path>
              </a:pathLst>
            </a:custGeom>
            <a:solidFill>
              <a:srgbClr val="01A17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543" name="object 8"/>
            <p:cNvPicPr/>
            <p:nvPr/>
          </p:nvPicPr>
          <p:blipFill>
            <a:blip r:embed="rId2" cstate="print"/>
            <a:stretch/>
          </p:blipFill>
          <p:spPr>
            <a:xfrm>
              <a:off x="36720" y="762120"/>
              <a:ext cx="7775640" cy="7984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544" name="object 9"/>
          <p:cNvSpPr/>
          <p:nvPr/>
        </p:nvSpPr>
        <p:spPr>
          <a:xfrm>
            <a:off x="265320" y="841320"/>
            <a:ext cx="7317000" cy="865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6.</a:t>
            </a:r>
            <a:r>
              <a:rPr lang="ru-RU" sz="2800" b="1" strike="noStrike" spc="-60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21">
                <a:solidFill>
                  <a:srgbClr val="FFFFFF"/>
                </a:solidFill>
                <a:latin typeface="Calibri"/>
                <a:ea typeface="DejaVu Sans"/>
              </a:rPr>
              <a:t>Исследовательские</a:t>
            </a:r>
            <a:r>
              <a:rPr lang="ru-RU" sz="2800" b="1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и</a:t>
            </a:r>
            <a:r>
              <a:rPr lang="ru-RU" sz="2800" b="1" strike="noStrike" spc="-6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проблемные</a:t>
            </a:r>
            <a:r>
              <a:rPr lang="ru-RU" sz="2800" b="1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стратегии</a:t>
            </a:r>
            <a:endParaRPr lang="ru-RU" sz="2800" b="0" strike="noStrike" spc="-1">
              <a:latin typeface="Arial"/>
            </a:endParaRPr>
          </a:p>
        </p:txBody>
      </p:sp>
      <p:sp>
        <p:nvSpPr>
          <p:cNvPr id="545" name="object 10"/>
          <p:cNvSpPr/>
          <p:nvPr/>
        </p:nvSpPr>
        <p:spPr>
          <a:xfrm>
            <a:off x="345960" y="2433960"/>
            <a:ext cx="3651120" cy="1140840"/>
          </a:xfrm>
          <a:custGeom>
            <a:avLst/>
            <a:gdLst/>
            <a:ahLst/>
            <a:cxnLst/>
            <a:rect l="l" t="t" r="r" b="b"/>
            <a:pathLst>
              <a:path w="3651885" h="1141729">
                <a:moveTo>
                  <a:pt x="0" y="1141476"/>
                </a:moveTo>
                <a:lnTo>
                  <a:pt x="3651504" y="1141476"/>
                </a:lnTo>
                <a:lnTo>
                  <a:pt x="3651504" y="0"/>
                </a:lnTo>
                <a:lnTo>
                  <a:pt x="0" y="0"/>
                </a:lnTo>
                <a:lnTo>
                  <a:pt x="0" y="1141476"/>
                </a:lnTo>
                <a:close/>
              </a:path>
            </a:pathLst>
          </a:custGeom>
          <a:noFill/>
          <a:ln w="6096">
            <a:solidFill>
              <a:srgbClr val="F3A34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6" name="object 11"/>
          <p:cNvSpPr/>
          <p:nvPr/>
        </p:nvSpPr>
        <p:spPr>
          <a:xfrm>
            <a:off x="1105920" y="2703600"/>
            <a:ext cx="2722680" cy="1060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ts val="2064"/>
              </a:lnSpc>
              <a:spcBef>
                <a:spcPts val="99"/>
              </a:spcBef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участвовать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0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обсуждении</a:t>
            </a:r>
            <a:endParaRPr lang="ru-RU" sz="1800" b="0" strike="noStrike" spc="-1">
              <a:latin typeface="Arial"/>
            </a:endParaRPr>
          </a:p>
          <a:p>
            <a:pPr marL="12600">
              <a:lnSpc>
                <a:spcPts val="2064"/>
              </a:lnSpc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технологических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процессов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547" name="object 12"/>
          <p:cNvGrpSpPr/>
          <p:nvPr/>
        </p:nvGrpSpPr>
        <p:grpSpPr>
          <a:xfrm>
            <a:off x="193680" y="2269080"/>
            <a:ext cx="798120" cy="1198800"/>
            <a:chOff x="193680" y="2269080"/>
            <a:chExt cx="798120" cy="1198800"/>
          </a:xfrm>
        </p:grpSpPr>
        <p:sp>
          <p:nvSpPr>
            <p:cNvPr id="548" name="object 13"/>
            <p:cNvSpPr/>
            <p:nvPr/>
          </p:nvSpPr>
          <p:spPr>
            <a:xfrm>
              <a:off x="193680" y="2269080"/>
              <a:ext cx="798120" cy="1198800"/>
            </a:xfrm>
            <a:custGeom>
              <a:avLst/>
              <a:gdLst/>
              <a:ahLst/>
              <a:cxnLst/>
              <a:rect l="l" t="t" r="r" b="b"/>
              <a:pathLst>
                <a:path w="798830" h="1199514">
                  <a:moveTo>
                    <a:pt x="798576" y="0"/>
                  </a:moveTo>
                  <a:lnTo>
                    <a:pt x="0" y="0"/>
                  </a:lnTo>
                  <a:lnTo>
                    <a:pt x="0" y="1199388"/>
                  </a:lnTo>
                  <a:lnTo>
                    <a:pt x="798576" y="1199388"/>
                  </a:lnTo>
                  <a:lnTo>
                    <a:pt x="798576" y="0"/>
                  </a:lnTo>
                  <a:close/>
                </a:path>
              </a:pathLst>
            </a:custGeom>
            <a:solidFill>
              <a:srgbClr val="F3E0BC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49" name="object 14"/>
            <p:cNvSpPr/>
            <p:nvPr/>
          </p:nvSpPr>
          <p:spPr>
            <a:xfrm>
              <a:off x="193680" y="2269080"/>
              <a:ext cx="798120" cy="1198800"/>
            </a:xfrm>
            <a:custGeom>
              <a:avLst/>
              <a:gdLst/>
              <a:ahLst/>
              <a:cxnLst/>
              <a:rect l="l" t="t" r="r" b="b"/>
              <a:pathLst>
                <a:path w="798830" h="1199514">
                  <a:moveTo>
                    <a:pt x="0" y="1199388"/>
                  </a:moveTo>
                  <a:lnTo>
                    <a:pt x="798576" y="1199388"/>
                  </a:lnTo>
                  <a:lnTo>
                    <a:pt x="798576" y="0"/>
                  </a:lnTo>
                  <a:lnTo>
                    <a:pt x="0" y="0"/>
                  </a:lnTo>
                  <a:lnTo>
                    <a:pt x="0" y="1199388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50" name="object 15"/>
          <p:cNvSpPr/>
          <p:nvPr/>
        </p:nvSpPr>
        <p:spPr>
          <a:xfrm>
            <a:off x="4303800" y="2433960"/>
            <a:ext cx="3652560" cy="1140840"/>
          </a:xfrm>
          <a:custGeom>
            <a:avLst/>
            <a:gdLst/>
            <a:ahLst/>
            <a:cxnLst/>
            <a:rect l="l" t="t" r="r" b="b"/>
            <a:pathLst>
              <a:path w="3653154" h="1141729">
                <a:moveTo>
                  <a:pt x="0" y="1141476"/>
                </a:moveTo>
                <a:lnTo>
                  <a:pt x="3653028" y="1141476"/>
                </a:lnTo>
                <a:lnTo>
                  <a:pt x="3653028" y="0"/>
                </a:lnTo>
                <a:lnTo>
                  <a:pt x="0" y="0"/>
                </a:lnTo>
                <a:lnTo>
                  <a:pt x="0" y="1141476"/>
                </a:lnTo>
                <a:close/>
              </a:path>
            </a:pathLst>
          </a:custGeom>
          <a:noFill/>
          <a:ln w="6096">
            <a:solidFill>
              <a:srgbClr val="F3A34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1" name="object 16"/>
          <p:cNvSpPr/>
          <p:nvPr/>
        </p:nvSpPr>
        <p:spPr>
          <a:xfrm>
            <a:off x="5064840" y="2828880"/>
            <a:ext cx="2062440" cy="56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объяснять</a:t>
            </a:r>
            <a:r>
              <a:rPr lang="ru-RU" sz="1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свои</a:t>
            </a:r>
            <a:r>
              <a:rPr lang="ru-RU" sz="18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1">
                <a:solidFill>
                  <a:srgbClr val="001F5F"/>
                </a:solidFill>
                <a:latin typeface="Calibri"/>
                <a:ea typeface="DejaVu Sans"/>
              </a:rPr>
              <a:t>идеи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552" name="object 17"/>
          <p:cNvGrpSpPr/>
          <p:nvPr/>
        </p:nvGrpSpPr>
        <p:grpSpPr>
          <a:xfrm>
            <a:off x="4151520" y="2269080"/>
            <a:ext cx="798120" cy="1198800"/>
            <a:chOff x="4151520" y="2269080"/>
            <a:chExt cx="798120" cy="1198800"/>
          </a:xfrm>
        </p:grpSpPr>
        <p:sp>
          <p:nvSpPr>
            <p:cNvPr id="553" name="object 18"/>
            <p:cNvSpPr/>
            <p:nvPr/>
          </p:nvSpPr>
          <p:spPr>
            <a:xfrm>
              <a:off x="4151520" y="2269080"/>
              <a:ext cx="798120" cy="1198800"/>
            </a:xfrm>
            <a:custGeom>
              <a:avLst/>
              <a:gdLst/>
              <a:ahLst/>
              <a:cxnLst/>
              <a:rect l="l" t="t" r="r" b="b"/>
              <a:pathLst>
                <a:path w="798829" h="1199514">
                  <a:moveTo>
                    <a:pt x="798576" y="0"/>
                  </a:moveTo>
                  <a:lnTo>
                    <a:pt x="0" y="0"/>
                  </a:lnTo>
                  <a:lnTo>
                    <a:pt x="0" y="1199388"/>
                  </a:lnTo>
                  <a:lnTo>
                    <a:pt x="798576" y="1199388"/>
                  </a:lnTo>
                  <a:lnTo>
                    <a:pt x="798576" y="0"/>
                  </a:lnTo>
                  <a:close/>
                </a:path>
              </a:pathLst>
            </a:custGeom>
            <a:solidFill>
              <a:srgbClr val="D9F0C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54" name="object 19"/>
            <p:cNvSpPr/>
            <p:nvPr/>
          </p:nvSpPr>
          <p:spPr>
            <a:xfrm>
              <a:off x="4151520" y="2269080"/>
              <a:ext cx="798120" cy="1198800"/>
            </a:xfrm>
            <a:custGeom>
              <a:avLst/>
              <a:gdLst/>
              <a:ahLst/>
              <a:cxnLst/>
              <a:rect l="l" t="t" r="r" b="b"/>
              <a:pathLst>
                <a:path w="798829" h="1199514">
                  <a:moveTo>
                    <a:pt x="0" y="1199388"/>
                  </a:moveTo>
                  <a:lnTo>
                    <a:pt x="798576" y="1199388"/>
                  </a:lnTo>
                  <a:lnTo>
                    <a:pt x="798576" y="0"/>
                  </a:lnTo>
                  <a:lnTo>
                    <a:pt x="0" y="0"/>
                  </a:lnTo>
                  <a:lnTo>
                    <a:pt x="0" y="1199388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55" name="object 20"/>
          <p:cNvSpPr/>
          <p:nvPr/>
        </p:nvSpPr>
        <p:spPr>
          <a:xfrm>
            <a:off x="8261640" y="2433960"/>
            <a:ext cx="3652560" cy="1140840"/>
          </a:xfrm>
          <a:custGeom>
            <a:avLst/>
            <a:gdLst/>
            <a:ahLst/>
            <a:cxnLst/>
            <a:rect l="l" t="t" r="r" b="b"/>
            <a:pathLst>
              <a:path w="3653154" h="1141729">
                <a:moveTo>
                  <a:pt x="0" y="1141476"/>
                </a:moveTo>
                <a:lnTo>
                  <a:pt x="3653028" y="1141476"/>
                </a:lnTo>
                <a:lnTo>
                  <a:pt x="3653028" y="0"/>
                </a:lnTo>
                <a:lnTo>
                  <a:pt x="0" y="0"/>
                </a:lnTo>
                <a:lnTo>
                  <a:pt x="0" y="1141476"/>
                </a:lnTo>
                <a:close/>
              </a:path>
            </a:pathLst>
          </a:custGeom>
          <a:noFill/>
          <a:ln w="6096">
            <a:solidFill>
              <a:srgbClr val="F3A34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6" name="object 21"/>
          <p:cNvSpPr/>
          <p:nvPr/>
        </p:nvSpPr>
        <p:spPr>
          <a:xfrm>
            <a:off x="9024120" y="2703600"/>
            <a:ext cx="2532240" cy="1060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ts val="2064"/>
              </a:lnSpc>
              <a:spcBef>
                <a:spcPts val="99"/>
              </a:spcBef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выполнять</a:t>
            </a:r>
            <a:r>
              <a:rPr lang="ru-RU" sz="1800" b="0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лабораторные</a:t>
            </a:r>
            <a:endParaRPr lang="ru-RU" sz="1800" b="0" strike="noStrike" spc="-1">
              <a:latin typeface="Arial"/>
            </a:endParaRPr>
          </a:p>
          <a:p>
            <a:pPr marL="12600">
              <a:lnSpc>
                <a:spcPts val="2064"/>
              </a:lnSpc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или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практические работы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557" name="object 22"/>
          <p:cNvGrpSpPr/>
          <p:nvPr/>
        </p:nvGrpSpPr>
        <p:grpSpPr>
          <a:xfrm>
            <a:off x="8110800" y="2269080"/>
            <a:ext cx="798120" cy="1198800"/>
            <a:chOff x="8110800" y="2269080"/>
            <a:chExt cx="798120" cy="1198800"/>
          </a:xfrm>
        </p:grpSpPr>
        <p:sp>
          <p:nvSpPr>
            <p:cNvPr id="558" name="object 23"/>
            <p:cNvSpPr/>
            <p:nvPr/>
          </p:nvSpPr>
          <p:spPr>
            <a:xfrm>
              <a:off x="8110800" y="2269080"/>
              <a:ext cx="798120" cy="1198800"/>
            </a:xfrm>
            <a:custGeom>
              <a:avLst/>
              <a:gdLst/>
              <a:ahLst/>
              <a:cxnLst/>
              <a:rect l="l" t="t" r="r" b="b"/>
              <a:pathLst>
                <a:path w="798829" h="1199514">
                  <a:moveTo>
                    <a:pt x="798576" y="0"/>
                  </a:moveTo>
                  <a:lnTo>
                    <a:pt x="0" y="0"/>
                  </a:lnTo>
                  <a:lnTo>
                    <a:pt x="0" y="1199388"/>
                  </a:lnTo>
                  <a:lnTo>
                    <a:pt x="798576" y="1199388"/>
                  </a:lnTo>
                  <a:lnTo>
                    <a:pt x="798576" y="0"/>
                  </a:lnTo>
                  <a:close/>
                </a:path>
              </a:pathLst>
            </a:custGeom>
            <a:solidFill>
              <a:srgbClr val="C5EFD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59" name="object 24"/>
            <p:cNvSpPr/>
            <p:nvPr/>
          </p:nvSpPr>
          <p:spPr>
            <a:xfrm>
              <a:off x="8110800" y="2269080"/>
              <a:ext cx="798120" cy="1198800"/>
            </a:xfrm>
            <a:custGeom>
              <a:avLst/>
              <a:gdLst/>
              <a:ahLst/>
              <a:cxnLst/>
              <a:rect l="l" t="t" r="r" b="b"/>
              <a:pathLst>
                <a:path w="798829" h="1199514">
                  <a:moveTo>
                    <a:pt x="0" y="1199388"/>
                  </a:moveTo>
                  <a:lnTo>
                    <a:pt x="798576" y="1199388"/>
                  </a:lnTo>
                  <a:lnTo>
                    <a:pt x="798576" y="0"/>
                  </a:lnTo>
                  <a:lnTo>
                    <a:pt x="0" y="0"/>
                  </a:lnTo>
                  <a:lnTo>
                    <a:pt x="0" y="1199388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60" name="object 25"/>
          <p:cNvSpPr/>
          <p:nvPr/>
        </p:nvSpPr>
        <p:spPr>
          <a:xfrm>
            <a:off x="345960" y="3871080"/>
            <a:ext cx="3651120" cy="1140840"/>
          </a:xfrm>
          <a:custGeom>
            <a:avLst/>
            <a:gdLst/>
            <a:ahLst/>
            <a:cxnLst/>
            <a:rect l="l" t="t" r="r" b="b"/>
            <a:pathLst>
              <a:path w="3651885" h="1141729">
                <a:moveTo>
                  <a:pt x="0" y="1141476"/>
                </a:moveTo>
                <a:lnTo>
                  <a:pt x="3651504" y="1141476"/>
                </a:lnTo>
                <a:lnTo>
                  <a:pt x="3651504" y="0"/>
                </a:lnTo>
                <a:lnTo>
                  <a:pt x="0" y="0"/>
                </a:lnTo>
                <a:lnTo>
                  <a:pt x="0" y="1141476"/>
                </a:lnTo>
                <a:close/>
              </a:path>
            </a:pathLst>
          </a:custGeom>
          <a:noFill/>
          <a:ln w="6096">
            <a:solidFill>
              <a:srgbClr val="F3A34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1" name="object 26"/>
          <p:cNvSpPr/>
          <p:nvPr/>
        </p:nvSpPr>
        <p:spPr>
          <a:xfrm>
            <a:off x="1105920" y="4015080"/>
            <a:ext cx="2702520" cy="1044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ts val="2064"/>
              </a:lnSpc>
              <a:spcBef>
                <a:spcPts val="99"/>
              </a:spcBef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планировать</a:t>
            </a:r>
            <a:r>
              <a:rPr lang="ru-RU" sz="1800" b="0" strike="noStrike" spc="-9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1">
                <a:solidFill>
                  <a:srgbClr val="001F5F"/>
                </a:solidFill>
                <a:latin typeface="Calibri"/>
                <a:ea typeface="DejaVu Sans"/>
              </a:rPr>
              <a:t>свои</a:t>
            </a:r>
            <a:endParaRPr lang="ru-RU" sz="1800" b="0" strike="noStrike" spc="-1">
              <a:latin typeface="Arial"/>
            </a:endParaRPr>
          </a:p>
          <a:p>
            <a:pPr marL="12600">
              <a:lnSpc>
                <a:spcPts val="1981"/>
              </a:lnSpc>
              <a:spcBef>
                <a:spcPts val="119"/>
              </a:spcBef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собственные</a:t>
            </a:r>
            <a:r>
              <a:rPr lang="ru-RU" sz="1800" b="0" strike="noStrike" spc="-9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исследования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или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 эксперименты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562" name="object 27"/>
          <p:cNvGrpSpPr/>
          <p:nvPr/>
        </p:nvGrpSpPr>
        <p:grpSpPr>
          <a:xfrm>
            <a:off x="193680" y="3706200"/>
            <a:ext cx="798120" cy="1198800"/>
            <a:chOff x="193680" y="3706200"/>
            <a:chExt cx="798120" cy="1198800"/>
          </a:xfrm>
        </p:grpSpPr>
        <p:sp>
          <p:nvSpPr>
            <p:cNvPr id="563" name="object 28"/>
            <p:cNvSpPr/>
            <p:nvPr/>
          </p:nvSpPr>
          <p:spPr>
            <a:xfrm>
              <a:off x="193680" y="3706200"/>
              <a:ext cx="798120" cy="1198800"/>
            </a:xfrm>
            <a:custGeom>
              <a:avLst/>
              <a:gdLst/>
              <a:ahLst/>
              <a:cxnLst/>
              <a:rect l="l" t="t" r="r" b="b"/>
              <a:pathLst>
                <a:path w="798830" h="1199514">
                  <a:moveTo>
                    <a:pt x="798576" y="0"/>
                  </a:moveTo>
                  <a:lnTo>
                    <a:pt x="0" y="0"/>
                  </a:lnTo>
                  <a:lnTo>
                    <a:pt x="0" y="1199387"/>
                  </a:lnTo>
                  <a:lnTo>
                    <a:pt x="798576" y="1199387"/>
                  </a:lnTo>
                  <a:lnTo>
                    <a:pt x="798576" y="0"/>
                  </a:lnTo>
                  <a:close/>
                </a:path>
              </a:pathLst>
            </a:custGeom>
            <a:solidFill>
              <a:srgbClr val="C7E7ED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64" name="object 29"/>
            <p:cNvSpPr/>
            <p:nvPr/>
          </p:nvSpPr>
          <p:spPr>
            <a:xfrm>
              <a:off x="193680" y="3706200"/>
              <a:ext cx="798120" cy="1198800"/>
            </a:xfrm>
            <a:custGeom>
              <a:avLst/>
              <a:gdLst/>
              <a:ahLst/>
              <a:cxnLst/>
              <a:rect l="l" t="t" r="r" b="b"/>
              <a:pathLst>
                <a:path w="798830" h="1199514">
                  <a:moveTo>
                    <a:pt x="0" y="1199387"/>
                  </a:moveTo>
                  <a:lnTo>
                    <a:pt x="798576" y="1199387"/>
                  </a:lnTo>
                  <a:lnTo>
                    <a:pt x="798576" y="0"/>
                  </a:lnTo>
                  <a:lnTo>
                    <a:pt x="0" y="0"/>
                  </a:lnTo>
                  <a:lnTo>
                    <a:pt x="0" y="1199387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65" name="object 30"/>
          <p:cNvSpPr/>
          <p:nvPr/>
        </p:nvSpPr>
        <p:spPr>
          <a:xfrm>
            <a:off x="4303800" y="3871080"/>
            <a:ext cx="3652560" cy="1140840"/>
          </a:xfrm>
          <a:custGeom>
            <a:avLst/>
            <a:gdLst/>
            <a:ahLst/>
            <a:cxnLst/>
            <a:rect l="l" t="t" r="r" b="b"/>
            <a:pathLst>
              <a:path w="3653154" h="1141729">
                <a:moveTo>
                  <a:pt x="0" y="1141476"/>
                </a:moveTo>
                <a:lnTo>
                  <a:pt x="3653028" y="1141476"/>
                </a:lnTo>
                <a:lnTo>
                  <a:pt x="3653028" y="0"/>
                </a:lnTo>
                <a:lnTo>
                  <a:pt x="0" y="0"/>
                </a:lnTo>
                <a:lnTo>
                  <a:pt x="0" y="1141476"/>
                </a:lnTo>
                <a:close/>
              </a:path>
            </a:pathLst>
          </a:custGeom>
          <a:noFill/>
          <a:ln w="6096">
            <a:solidFill>
              <a:srgbClr val="F3A34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6" name="object 31"/>
          <p:cNvSpPr/>
          <p:nvPr/>
        </p:nvSpPr>
        <p:spPr>
          <a:xfrm>
            <a:off x="5064840" y="4141080"/>
            <a:ext cx="2741040" cy="791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1400" rIns="0" bIns="0">
            <a:spAutoFit/>
          </a:bodyPr>
          <a:lstStyle/>
          <a:p>
            <a:pPr marL="12600">
              <a:lnSpc>
                <a:spcPts val="1970"/>
              </a:lnSpc>
              <a:spcBef>
                <a:spcPts val="326"/>
              </a:spcBef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провести</a:t>
            </a:r>
            <a:r>
              <a:rPr lang="ru-RU" sz="18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исследование</a:t>
            </a:r>
            <a:r>
              <a:rPr lang="ru-RU" sz="18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для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проверки</a:t>
            </a:r>
            <a:r>
              <a:rPr lang="ru-RU" sz="1800" b="0" strike="noStrike" spc="-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своих</a:t>
            </a:r>
            <a:r>
              <a:rPr lang="ru-RU" sz="18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1">
                <a:solidFill>
                  <a:srgbClr val="001F5F"/>
                </a:solidFill>
                <a:latin typeface="Calibri"/>
                <a:ea typeface="DejaVu Sans"/>
              </a:rPr>
              <a:t>идей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567" name="object 32"/>
          <p:cNvGrpSpPr/>
          <p:nvPr/>
        </p:nvGrpSpPr>
        <p:grpSpPr>
          <a:xfrm>
            <a:off x="4151520" y="3706200"/>
            <a:ext cx="798120" cy="1198800"/>
            <a:chOff x="4151520" y="3706200"/>
            <a:chExt cx="798120" cy="1198800"/>
          </a:xfrm>
        </p:grpSpPr>
        <p:sp>
          <p:nvSpPr>
            <p:cNvPr id="568" name="object 33"/>
            <p:cNvSpPr/>
            <p:nvPr/>
          </p:nvSpPr>
          <p:spPr>
            <a:xfrm>
              <a:off x="4151520" y="3706200"/>
              <a:ext cx="798120" cy="1198800"/>
            </a:xfrm>
            <a:custGeom>
              <a:avLst/>
              <a:gdLst/>
              <a:ahLst/>
              <a:cxnLst/>
              <a:rect l="l" t="t" r="r" b="b"/>
              <a:pathLst>
                <a:path w="798829" h="1199514">
                  <a:moveTo>
                    <a:pt x="798576" y="0"/>
                  </a:moveTo>
                  <a:lnTo>
                    <a:pt x="0" y="0"/>
                  </a:lnTo>
                  <a:lnTo>
                    <a:pt x="0" y="1199387"/>
                  </a:lnTo>
                  <a:lnTo>
                    <a:pt x="798576" y="1199387"/>
                  </a:lnTo>
                  <a:lnTo>
                    <a:pt x="798576" y="0"/>
                  </a:lnTo>
                  <a:close/>
                </a:path>
              </a:pathLst>
            </a:custGeom>
            <a:solidFill>
              <a:srgbClr val="CCCAEB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69" name="object 34"/>
            <p:cNvSpPr/>
            <p:nvPr/>
          </p:nvSpPr>
          <p:spPr>
            <a:xfrm>
              <a:off x="4151520" y="3706200"/>
              <a:ext cx="798120" cy="1198800"/>
            </a:xfrm>
            <a:custGeom>
              <a:avLst/>
              <a:gdLst/>
              <a:ahLst/>
              <a:cxnLst/>
              <a:rect l="l" t="t" r="r" b="b"/>
              <a:pathLst>
                <a:path w="798829" h="1199514">
                  <a:moveTo>
                    <a:pt x="0" y="1199387"/>
                  </a:moveTo>
                  <a:lnTo>
                    <a:pt x="798576" y="1199387"/>
                  </a:lnTo>
                  <a:lnTo>
                    <a:pt x="798576" y="0"/>
                  </a:lnTo>
                  <a:lnTo>
                    <a:pt x="0" y="0"/>
                  </a:lnTo>
                  <a:lnTo>
                    <a:pt x="0" y="1199387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70" name="object 35"/>
          <p:cNvSpPr/>
          <p:nvPr/>
        </p:nvSpPr>
        <p:spPr>
          <a:xfrm>
            <a:off x="8261640" y="3871080"/>
            <a:ext cx="3652560" cy="1140840"/>
          </a:xfrm>
          <a:custGeom>
            <a:avLst/>
            <a:gdLst/>
            <a:ahLst/>
            <a:cxnLst/>
            <a:rect l="l" t="t" r="r" b="b"/>
            <a:pathLst>
              <a:path w="3653154" h="1141729">
                <a:moveTo>
                  <a:pt x="0" y="1141476"/>
                </a:moveTo>
                <a:lnTo>
                  <a:pt x="3653028" y="1141476"/>
                </a:lnTo>
                <a:lnTo>
                  <a:pt x="3653028" y="0"/>
                </a:lnTo>
                <a:lnTo>
                  <a:pt x="0" y="0"/>
                </a:lnTo>
                <a:lnTo>
                  <a:pt x="0" y="1141476"/>
                </a:lnTo>
                <a:close/>
              </a:path>
            </a:pathLst>
          </a:custGeom>
          <a:noFill/>
          <a:ln w="6096">
            <a:solidFill>
              <a:srgbClr val="F3A34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1" name="object 36"/>
          <p:cNvSpPr/>
          <p:nvPr/>
        </p:nvSpPr>
        <p:spPr>
          <a:xfrm>
            <a:off x="9024120" y="4015080"/>
            <a:ext cx="2750760" cy="1055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ts val="2064"/>
              </a:lnSpc>
              <a:spcBef>
                <a:spcPts val="99"/>
              </a:spcBef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сформулировать</a:t>
            </a:r>
            <a:r>
              <a:rPr lang="ru-RU" sz="1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выводы</a:t>
            </a:r>
            <a:r>
              <a:rPr lang="ru-RU" sz="1800" b="0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на</a:t>
            </a:r>
            <a:endParaRPr lang="ru-RU" sz="1800" b="0" strike="noStrike" spc="-1">
              <a:latin typeface="Arial"/>
            </a:endParaRPr>
          </a:p>
          <a:p>
            <a:pPr marL="12600">
              <a:lnSpc>
                <a:spcPts val="1981"/>
              </a:lnSpc>
              <a:spcBef>
                <a:spcPts val="119"/>
              </a:spcBef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основе</a:t>
            </a:r>
            <a:r>
              <a:rPr lang="ru-RU" sz="1800" b="0" strike="noStrike" spc="-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проведённых экспериментов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572" name="object 37"/>
          <p:cNvGrpSpPr/>
          <p:nvPr/>
        </p:nvGrpSpPr>
        <p:grpSpPr>
          <a:xfrm>
            <a:off x="8110800" y="3706200"/>
            <a:ext cx="798120" cy="1198800"/>
            <a:chOff x="8110800" y="3706200"/>
            <a:chExt cx="798120" cy="1198800"/>
          </a:xfrm>
        </p:grpSpPr>
        <p:sp>
          <p:nvSpPr>
            <p:cNvPr id="573" name="object 38"/>
            <p:cNvSpPr/>
            <p:nvPr/>
          </p:nvSpPr>
          <p:spPr>
            <a:xfrm>
              <a:off x="8110800" y="3706200"/>
              <a:ext cx="798120" cy="1198800"/>
            </a:xfrm>
            <a:custGeom>
              <a:avLst/>
              <a:gdLst/>
              <a:ahLst/>
              <a:cxnLst/>
              <a:rect l="l" t="t" r="r" b="b"/>
              <a:pathLst>
                <a:path w="798829" h="1199514">
                  <a:moveTo>
                    <a:pt x="798576" y="0"/>
                  </a:moveTo>
                  <a:lnTo>
                    <a:pt x="0" y="0"/>
                  </a:lnTo>
                  <a:lnTo>
                    <a:pt x="0" y="1199387"/>
                  </a:lnTo>
                  <a:lnTo>
                    <a:pt x="798576" y="1199387"/>
                  </a:lnTo>
                  <a:lnTo>
                    <a:pt x="798576" y="0"/>
                  </a:lnTo>
                  <a:close/>
                </a:path>
              </a:pathLst>
            </a:custGeom>
            <a:solidFill>
              <a:srgbClr val="E7CFEB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74" name="object 39"/>
            <p:cNvSpPr/>
            <p:nvPr/>
          </p:nvSpPr>
          <p:spPr>
            <a:xfrm>
              <a:off x="8110800" y="3706200"/>
              <a:ext cx="798120" cy="1198800"/>
            </a:xfrm>
            <a:custGeom>
              <a:avLst/>
              <a:gdLst/>
              <a:ahLst/>
              <a:cxnLst/>
              <a:rect l="l" t="t" r="r" b="b"/>
              <a:pathLst>
                <a:path w="798829" h="1199514">
                  <a:moveTo>
                    <a:pt x="0" y="1199387"/>
                  </a:moveTo>
                  <a:lnTo>
                    <a:pt x="798576" y="1199387"/>
                  </a:lnTo>
                  <a:lnTo>
                    <a:pt x="798576" y="0"/>
                  </a:lnTo>
                  <a:lnTo>
                    <a:pt x="0" y="0"/>
                  </a:lnTo>
                  <a:lnTo>
                    <a:pt x="0" y="1199387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75" name="object 40"/>
          <p:cNvSpPr/>
          <p:nvPr/>
        </p:nvSpPr>
        <p:spPr>
          <a:xfrm>
            <a:off x="4303800" y="5308200"/>
            <a:ext cx="3652560" cy="1140840"/>
          </a:xfrm>
          <a:custGeom>
            <a:avLst/>
            <a:gdLst/>
            <a:ahLst/>
            <a:cxnLst/>
            <a:rect l="l" t="t" r="r" b="b"/>
            <a:pathLst>
              <a:path w="3653154" h="1141729">
                <a:moveTo>
                  <a:pt x="0" y="1141475"/>
                </a:moveTo>
                <a:lnTo>
                  <a:pt x="3653028" y="1141475"/>
                </a:lnTo>
                <a:lnTo>
                  <a:pt x="3653028" y="0"/>
                </a:lnTo>
                <a:lnTo>
                  <a:pt x="0" y="0"/>
                </a:lnTo>
                <a:lnTo>
                  <a:pt x="0" y="1141475"/>
                </a:lnTo>
                <a:close/>
              </a:path>
            </a:pathLst>
          </a:custGeom>
          <a:noFill/>
          <a:ln w="6096">
            <a:solidFill>
              <a:srgbClr val="F3A34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6" name="object 41"/>
          <p:cNvSpPr/>
          <p:nvPr/>
        </p:nvSpPr>
        <p:spPr>
          <a:xfrm>
            <a:off x="5064840" y="5578200"/>
            <a:ext cx="2457360" cy="1041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0680" rIns="0" bIns="0">
            <a:spAutoFit/>
          </a:bodyPr>
          <a:lstStyle/>
          <a:p>
            <a:pPr marL="12600">
              <a:lnSpc>
                <a:spcPts val="1970"/>
              </a:lnSpc>
              <a:spcBef>
                <a:spcPts val="320"/>
              </a:spcBef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провести</a:t>
            </a:r>
            <a:r>
              <a:rPr lang="ru-RU" sz="18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обсуждение</a:t>
            </a:r>
            <a:r>
              <a:rPr lang="ru-RU" sz="18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по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поводу</a:t>
            </a:r>
            <a:r>
              <a:rPr lang="ru-RU" sz="1800" b="0" strike="noStrike" spc="-7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исследований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577" name="object 42"/>
          <p:cNvGrpSpPr/>
          <p:nvPr/>
        </p:nvGrpSpPr>
        <p:grpSpPr>
          <a:xfrm>
            <a:off x="4151520" y="5143320"/>
            <a:ext cx="798120" cy="1197360"/>
            <a:chOff x="4151520" y="5143320"/>
            <a:chExt cx="798120" cy="1197360"/>
          </a:xfrm>
        </p:grpSpPr>
        <p:sp>
          <p:nvSpPr>
            <p:cNvPr id="578" name="object 43"/>
            <p:cNvSpPr/>
            <p:nvPr/>
          </p:nvSpPr>
          <p:spPr>
            <a:xfrm>
              <a:off x="4151520" y="5143320"/>
              <a:ext cx="798120" cy="1197360"/>
            </a:xfrm>
            <a:custGeom>
              <a:avLst/>
              <a:gdLst/>
              <a:ahLst/>
              <a:cxnLst/>
              <a:rect l="l" t="t" r="r" b="b"/>
              <a:pathLst>
                <a:path w="798829" h="1198245">
                  <a:moveTo>
                    <a:pt x="798576" y="0"/>
                  </a:moveTo>
                  <a:lnTo>
                    <a:pt x="0" y="0"/>
                  </a:lnTo>
                  <a:lnTo>
                    <a:pt x="0" y="1197864"/>
                  </a:lnTo>
                  <a:lnTo>
                    <a:pt x="798576" y="1197864"/>
                  </a:lnTo>
                  <a:lnTo>
                    <a:pt x="798576" y="0"/>
                  </a:lnTo>
                  <a:close/>
                </a:path>
              </a:pathLst>
            </a:custGeom>
            <a:solidFill>
              <a:srgbClr val="E9D2D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79" name="object 44"/>
            <p:cNvSpPr/>
            <p:nvPr/>
          </p:nvSpPr>
          <p:spPr>
            <a:xfrm>
              <a:off x="4151520" y="5143320"/>
              <a:ext cx="798120" cy="1197360"/>
            </a:xfrm>
            <a:custGeom>
              <a:avLst/>
              <a:gdLst/>
              <a:ahLst/>
              <a:cxnLst/>
              <a:rect l="l" t="t" r="r" b="b"/>
              <a:pathLst>
                <a:path w="798829" h="1198245">
                  <a:moveTo>
                    <a:pt x="0" y="1197864"/>
                  </a:moveTo>
                  <a:lnTo>
                    <a:pt x="798576" y="1197864"/>
                  </a:lnTo>
                  <a:lnTo>
                    <a:pt x="798576" y="0"/>
                  </a:lnTo>
                  <a:lnTo>
                    <a:pt x="0" y="0"/>
                  </a:lnTo>
                  <a:lnTo>
                    <a:pt x="0" y="1197864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80" name="object 45"/>
          <p:cNvSpPr/>
          <p:nvPr/>
        </p:nvSpPr>
        <p:spPr>
          <a:xfrm>
            <a:off x="4025160" y="1639440"/>
            <a:ext cx="4213080" cy="56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Учащимся</a:t>
            </a:r>
            <a:r>
              <a:rPr lang="ru-RU" sz="1800" b="1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предоставляется</a:t>
            </a:r>
            <a:r>
              <a:rPr lang="ru-RU" sz="1800" b="1" strike="noStrike" spc="-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возможность: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1" name="object 4"/>
          <p:cNvGrpSpPr/>
          <p:nvPr/>
        </p:nvGrpSpPr>
        <p:grpSpPr>
          <a:xfrm>
            <a:off x="0" y="623160"/>
            <a:ext cx="12191400" cy="5673240"/>
            <a:chOff x="0" y="623160"/>
            <a:chExt cx="12191400" cy="5673240"/>
          </a:xfrm>
        </p:grpSpPr>
        <p:sp>
          <p:nvSpPr>
            <p:cNvPr id="582" name="object 5"/>
            <p:cNvSpPr/>
            <p:nvPr/>
          </p:nvSpPr>
          <p:spPr>
            <a:xfrm>
              <a:off x="0" y="623160"/>
              <a:ext cx="12191400" cy="70920"/>
            </a:xfrm>
            <a:custGeom>
              <a:avLst/>
              <a:gdLst/>
              <a:ahLst/>
              <a:cxnLst/>
              <a:rect l="l" t="t" r="r" b="b"/>
              <a:pathLst>
                <a:path w="12192000" h="71754">
                  <a:moveTo>
                    <a:pt x="12192000" y="0"/>
                  </a:moveTo>
                  <a:lnTo>
                    <a:pt x="0" y="0"/>
                  </a:lnTo>
                  <a:lnTo>
                    <a:pt x="0" y="71627"/>
                  </a:lnTo>
                  <a:lnTo>
                    <a:pt x="12192000" y="7162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20586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83" name="object 7"/>
            <p:cNvSpPr/>
            <p:nvPr/>
          </p:nvSpPr>
          <p:spPr>
            <a:xfrm>
              <a:off x="1135440" y="1554480"/>
              <a:ext cx="9892080" cy="4741920"/>
            </a:xfrm>
            <a:custGeom>
              <a:avLst/>
              <a:gdLst/>
              <a:ahLst/>
              <a:cxnLst/>
              <a:rect l="l" t="t" r="r" b="b"/>
              <a:pathLst>
                <a:path w="9892665" h="4742815">
                  <a:moveTo>
                    <a:pt x="7520940" y="0"/>
                  </a:moveTo>
                  <a:lnTo>
                    <a:pt x="7520940" y="1185672"/>
                  </a:lnTo>
                  <a:lnTo>
                    <a:pt x="0" y="1185672"/>
                  </a:lnTo>
                  <a:lnTo>
                    <a:pt x="0" y="3557016"/>
                  </a:lnTo>
                  <a:lnTo>
                    <a:pt x="7520940" y="3557016"/>
                  </a:lnTo>
                  <a:lnTo>
                    <a:pt x="7520940" y="4742688"/>
                  </a:lnTo>
                  <a:lnTo>
                    <a:pt x="9892284" y="2371344"/>
                  </a:lnTo>
                  <a:lnTo>
                    <a:pt x="7520940" y="0"/>
                  </a:lnTo>
                  <a:close/>
                </a:path>
              </a:pathLst>
            </a:custGeom>
            <a:solidFill>
              <a:srgbClr val="F1F1F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84" name="object 8"/>
            <p:cNvSpPr/>
            <p:nvPr/>
          </p:nvSpPr>
          <p:spPr>
            <a:xfrm>
              <a:off x="266760" y="2977920"/>
              <a:ext cx="2237040" cy="1895400"/>
            </a:xfrm>
            <a:custGeom>
              <a:avLst/>
              <a:gdLst/>
              <a:ahLst/>
              <a:cxnLst/>
              <a:rect l="l" t="t" r="r" b="b"/>
              <a:pathLst>
                <a:path w="2237740" h="1896110">
                  <a:moveTo>
                    <a:pt x="1921256" y="0"/>
                  </a:moveTo>
                  <a:lnTo>
                    <a:pt x="315976" y="0"/>
                  </a:lnTo>
                  <a:lnTo>
                    <a:pt x="269282" y="3426"/>
                  </a:lnTo>
                  <a:lnTo>
                    <a:pt x="224717" y="13378"/>
                  </a:lnTo>
                  <a:lnTo>
                    <a:pt x="182767" y="29369"/>
                  </a:lnTo>
                  <a:lnTo>
                    <a:pt x="143922" y="50908"/>
                  </a:lnTo>
                  <a:lnTo>
                    <a:pt x="108671" y="77507"/>
                  </a:lnTo>
                  <a:lnTo>
                    <a:pt x="77502" y="108676"/>
                  </a:lnTo>
                  <a:lnTo>
                    <a:pt x="50905" y="143928"/>
                  </a:lnTo>
                  <a:lnTo>
                    <a:pt x="29367" y="182773"/>
                  </a:lnTo>
                  <a:lnTo>
                    <a:pt x="13377" y="224721"/>
                  </a:lnTo>
                  <a:lnTo>
                    <a:pt x="3425" y="269285"/>
                  </a:lnTo>
                  <a:lnTo>
                    <a:pt x="0" y="315975"/>
                  </a:lnTo>
                  <a:lnTo>
                    <a:pt x="0" y="1579879"/>
                  </a:lnTo>
                  <a:lnTo>
                    <a:pt x="3425" y="1626570"/>
                  </a:lnTo>
                  <a:lnTo>
                    <a:pt x="13377" y="1671134"/>
                  </a:lnTo>
                  <a:lnTo>
                    <a:pt x="29367" y="1713082"/>
                  </a:lnTo>
                  <a:lnTo>
                    <a:pt x="50905" y="1751927"/>
                  </a:lnTo>
                  <a:lnTo>
                    <a:pt x="77502" y="1787179"/>
                  </a:lnTo>
                  <a:lnTo>
                    <a:pt x="108671" y="1818348"/>
                  </a:lnTo>
                  <a:lnTo>
                    <a:pt x="143922" y="1844947"/>
                  </a:lnTo>
                  <a:lnTo>
                    <a:pt x="182767" y="1866486"/>
                  </a:lnTo>
                  <a:lnTo>
                    <a:pt x="224717" y="1882477"/>
                  </a:lnTo>
                  <a:lnTo>
                    <a:pt x="269282" y="1892429"/>
                  </a:lnTo>
                  <a:lnTo>
                    <a:pt x="315976" y="1895855"/>
                  </a:lnTo>
                  <a:lnTo>
                    <a:pt x="1921256" y="1895855"/>
                  </a:lnTo>
                  <a:lnTo>
                    <a:pt x="1967946" y="1892429"/>
                  </a:lnTo>
                  <a:lnTo>
                    <a:pt x="2012510" y="1882477"/>
                  </a:lnTo>
                  <a:lnTo>
                    <a:pt x="2054458" y="1866486"/>
                  </a:lnTo>
                  <a:lnTo>
                    <a:pt x="2093303" y="1844947"/>
                  </a:lnTo>
                  <a:lnTo>
                    <a:pt x="2128555" y="1818348"/>
                  </a:lnTo>
                  <a:lnTo>
                    <a:pt x="2159724" y="1787179"/>
                  </a:lnTo>
                  <a:lnTo>
                    <a:pt x="2186323" y="1751927"/>
                  </a:lnTo>
                  <a:lnTo>
                    <a:pt x="2207862" y="1713082"/>
                  </a:lnTo>
                  <a:lnTo>
                    <a:pt x="2223853" y="1671134"/>
                  </a:lnTo>
                  <a:lnTo>
                    <a:pt x="2233805" y="1626570"/>
                  </a:lnTo>
                  <a:lnTo>
                    <a:pt x="2237232" y="1579879"/>
                  </a:lnTo>
                  <a:lnTo>
                    <a:pt x="2237232" y="315975"/>
                  </a:lnTo>
                  <a:lnTo>
                    <a:pt x="2233805" y="269285"/>
                  </a:lnTo>
                  <a:lnTo>
                    <a:pt x="2223853" y="224721"/>
                  </a:lnTo>
                  <a:lnTo>
                    <a:pt x="2207862" y="182773"/>
                  </a:lnTo>
                  <a:lnTo>
                    <a:pt x="2186323" y="143928"/>
                  </a:lnTo>
                  <a:lnTo>
                    <a:pt x="2159724" y="108676"/>
                  </a:lnTo>
                  <a:lnTo>
                    <a:pt x="2128555" y="77507"/>
                  </a:lnTo>
                  <a:lnTo>
                    <a:pt x="2093303" y="50908"/>
                  </a:lnTo>
                  <a:lnTo>
                    <a:pt x="2054458" y="29369"/>
                  </a:lnTo>
                  <a:lnTo>
                    <a:pt x="2012510" y="13378"/>
                  </a:lnTo>
                  <a:lnTo>
                    <a:pt x="1967946" y="3426"/>
                  </a:lnTo>
                  <a:lnTo>
                    <a:pt x="1921256" y="0"/>
                  </a:lnTo>
                  <a:close/>
                </a:path>
              </a:pathLst>
            </a:custGeom>
            <a:solidFill>
              <a:srgbClr val="7C926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85" name="object 9"/>
            <p:cNvSpPr/>
            <p:nvPr/>
          </p:nvSpPr>
          <p:spPr>
            <a:xfrm>
              <a:off x="266760" y="2977920"/>
              <a:ext cx="2237040" cy="1895400"/>
            </a:xfrm>
            <a:custGeom>
              <a:avLst/>
              <a:gdLst/>
              <a:ahLst/>
              <a:cxnLst/>
              <a:rect l="l" t="t" r="r" b="b"/>
              <a:pathLst>
                <a:path w="2237740" h="1896110">
                  <a:moveTo>
                    <a:pt x="0" y="315975"/>
                  </a:moveTo>
                  <a:lnTo>
                    <a:pt x="3425" y="269285"/>
                  </a:lnTo>
                  <a:lnTo>
                    <a:pt x="13377" y="224721"/>
                  </a:lnTo>
                  <a:lnTo>
                    <a:pt x="29367" y="182773"/>
                  </a:lnTo>
                  <a:lnTo>
                    <a:pt x="50905" y="143928"/>
                  </a:lnTo>
                  <a:lnTo>
                    <a:pt x="77502" y="108676"/>
                  </a:lnTo>
                  <a:lnTo>
                    <a:pt x="108671" y="77507"/>
                  </a:lnTo>
                  <a:lnTo>
                    <a:pt x="143922" y="50908"/>
                  </a:lnTo>
                  <a:lnTo>
                    <a:pt x="182767" y="29369"/>
                  </a:lnTo>
                  <a:lnTo>
                    <a:pt x="224717" y="13378"/>
                  </a:lnTo>
                  <a:lnTo>
                    <a:pt x="269282" y="3426"/>
                  </a:lnTo>
                  <a:lnTo>
                    <a:pt x="315976" y="0"/>
                  </a:lnTo>
                  <a:lnTo>
                    <a:pt x="1921256" y="0"/>
                  </a:lnTo>
                  <a:lnTo>
                    <a:pt x="1967946" y="3426"/>
                  </a:lnTo>
                  <a:lnTo>
                    <a:pt x="2012510" y="13378"/>
                  </a:lnTo>
                  <a:lnTo>
                    <a:pt x="2054458" y="29369"/>
                  </a:lnTo>
                  <a:lnTo>
                    <a:pt x="2093303" y="50908"/>
                  </a:lnTo>
                  <a:lnTo>
                    <a:pt x="2128555" y="77507"/>
                  </a:lnTo>
                  <a:lnTo>
                    <a:pt x="2159724" y="108676"/>
                  </a:lnTo>
                  <a:lnTo>
                    <a:pt x="2186323" y="143928"/>
                  </a:lnTo>
                  <a:lnTo>
                    <a:pt x="2207862" y="182773"/>
                  </a:lnTo>
                  <a:lnTo>
                    <a:pt x="2223853" y="224721"/>
                  </a:lnTo>
                  <a:lnTo>
                    <a:pt x="2233805" y="269285"/>
                  </a:lnTo>
                  <a:lnTo>
                    <a:pt x="2237232" y="315975"/>
                  </a:lnTo>
                  <a:lnTo>
                    <a:pt x="2237232" y="1579879"/>
                  </a:lnTo>
                  <a:lnTo>
                    <a:pt x="2233805" y="1626570"/>
                  </a:lnTo>
                  <a:lnTo>
                    <a:pt x="2223853" y="1671134"/>
                  </a:lnTo>
                  <a:lnTo>
                    <a:pt x="2207862" y="1713082"/>
                  </a:lnTo>
                  <a:lnTo>
                    <a:pt x="2186323" y="1751927"/>
                  </a:lnTo>
                  <a:lnTo>
                    <a:pt x="2159724" y="1787179"/>
                  </a:lnTo>
                  <a:lnTo>
                    <a:pt x="2128555" y="1818348"/>
                  </a:lnTo>
                  <a:lnTo>
                    <a:pt x="2093303" y="1844947"/>
                  </a:lnTo>
                  <a:lnTo>
                    <a:pt x="2054458" y="1866486"/>
                  </a:lnTo>
                  <a:lnTo>
                    <a:pt x="2012510" y="1882477"/>
                  </a:lnTo>
                  <a:lnTo>
                    <a:pt x="1967946" y="1892429"/>
                  </a:lnTo>
                  <a:lnTo>
                    <a:pt x="1921256" y="1895855"/>
                  </a:lnTo>
                  <a:lnTo>
                    <a:pt x="315976" y="1895855"/>
                  </a:lnTo>
                  <a:lnTo>
                    <a:pt x="269282" y="1892429"/>
                  </a:lnTo>
                  <a:lnTo>
                    <a:pt x="224717" y="1882477"/>
                  </a:lnTo>
                  <a:lnTo>
                    <a:pt x="182767" y="1866486"/>
                  </a:lnTo>
                  <a:lnTo>
                    <a:pt x="143922" y="1844947"/>
                  </a:lnTo>
                  <a:lnTo>
                    <a:pt x="108671" y="1818348"/>
                  </a:lnTo>
                  <a:lnTo>
                    <a:pt x="77502" y="1787179"/>
                  </a:lnTo>
                  <a:lnTo>
                    <a:pt x="50905" y="1751927"/>
                  </a:lnTo>
                  <a:lnTo>
                    <a:pt x="29367" y="1713082"/>
                  </a:lnTo>
                  <a:lnTo>
                    <a:pt x="13377" y="1671134"/>
                  </a:lnTo>
                  <a:lnTo>
                    <a:pt x="3425" y="1626570"/>
                  </a:lnTo>
                  <a:lnTo>
                    <a:pt x="0" y="1579879"/>
                  </a:lnTo>
                  <a:lnTo>
                    <a:pt x="0" y="315975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86" name="object 10"/>
          <p:cNvSpPr/>
          <p:nvPr/>
        </p:nvSpPr>
        <p:spPr>
          <a:xfrm>
            <a:off x="481320" y="3499200"/>
            <a:ext cx="1806480" cy="103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360" rIns="0" bIns="0">
            <a:spAutoFit/>
          </a:bodyPr>
          <a:lstStyle/>
          <a:p>
            <a:pPr marL="12240" algn="ctr">
              <a:lnSpc>
                <a:spcPct val="91000"/>
              </a:lnSpc>
              <a:spcBef>
                <a:spcPts val="286"/>
              </a:spcBef>
            </a:pP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Выделять</a:t>
            </a:r>
            <a:r>
              <a:rPr lang="ru-RU" sz="1800" b="0" strike="noStrike" spc="-100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главную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мысль</a:t>
            </a:r>
            <a:r>
              <a:rPr lang="ru-RU" sz="1800" b="0" strike="noStrike" spc="-5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текста</a:t>
            </a:r>
            <a:r>
              <a:rPr lang="ru-RU" sz="1800" b="0" strike="noStrike" spc="-6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6">
                <a:solidFill>
                  <a:srgbClr val="FFFFFF"/>
                </a:solidFill>
                <a:latin typeface="Calibri"/>
                <a:ea typeface="DejaVu Sans"/>
              </a:rPr>
              <a:t>или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его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частей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587" name="object 11"/>
          <p:cNvGrpSpPr/>
          <p:nvPr/>
        </p:nvGrpSpPr>
        <p:grpSpPr>
          <a:xfrm>
            <a:off x="2615040" y="2977920"/>
            <a:ext cx="2235240" cy="1895400"/>
            <a:chOff x="2615040" y="2977920"/>
            <a:chExt cx="2235240" cy="1895400"/>
          </a:xfrm>
        </p:grpSpPr>
        <p:sp>
          <p:nvSpPr>
            <p:cNvPr id="588" name="object 12"/>
            <p:cNvSpPr/>
            <p:nvPr/>
          </p:nvSpPr>
          <p:spPr>
            <a:xfrm>
              <a:off x="2615040" y="2977920"/>
              <a:ext cx="2235240" cy="1895400"/>
            </a:xfrm>
            <a:custGeom>
              <a:avLst/>
              <a:gdLst/>
              <a:ahLst/>
              <a:cxnLst/>
              <a:rect l="l" t="t" r="r" b="b"/>
              <a:pathLst>
                <a:path w="2235835" h="1896110">
                  <a:moveTo>
                    <a:pt x="1919732" y="0"/>
                  </a:moveTo>
                  <a:lnTo>
                    <a:pt x="315976" y="0"/>
                  </a:lnTo>
                  <a:lnTo>
                    <a:pt x="269285" y="3426"/>
                  </a:lnTo>
                  <a:lnTo>
                    <a:pt x="224721" y="13378"/>
                  </a:lnTo>
                  <a:lnTo>
                    <a:pt x="182773" y="29369"/>
                  </a:lnTo>
                  <a:lnTo>
                    <a:pt x="143928" y="50908"/>
                  </a:lnTo>
                  <a:lnTo>
                    <a:pt x="108676" y="77507"/>
                  </a:lnTo>
                  <a:lnTo>
                    <a:pt x="77507" y="108676"/>
                  </a:lnTo>
                  <a:lnTo>
                    <a:pt x="50908" y="143928"/>
                  </a:lnTo>
                  <a:lnTo>
                    <a:pt x="29369" y="182773"/>
                  </a:lnTo>
                  <a:lnTo>
                    <a:pt x="13378" y="224721"/>
                  </a:lnTo>
                  <a:lnTo>
                    <a:pt x="3426" y="269285"/>
                  </a:lnTo>
                  <a:lnTo>
                    <a:pt x="0" y="315975"/>
                  </a:lnTo>
                  <a:lnTo>
                    <a:pt x="0" y="1579879"/>
                  </a:lnTo>
                  <a:lnTo>
                    <a:pt x="3426" y="1626570"/>
                  </a:lnTo>
                  <a:lnTo>
                    <a:pt x="13378" y="1671134"/>
                  </a:lnTo>
                  <a:lnTo>
                    <a:pt x="29369" y="1713082"/>
                  </a:lnTo>
                  <a:lnTo>
                    <a:pt x="50908" y="1751927"/>
                  </a:lnTo>
                  <a:lnTo>
                    <a:pt x="77507" y="1787179"/>
                  </a:lnTo>
                  <a:lnTo>
                    <a:pt x="108676" y="1818348"/>
                  </a:lnTo>
                  <a:lnTo>
                    <a:pt x="143928" y="1844947"/>
                  </a:lnTo>
                  <a:lnTo>
                    <a:pt x="182773" y="1866486"/>
                  </a:lnTo>
                  <a:lnTo>
                    <a:pt x="224721" y="1882477"/>
                  </a:lnTo>
                  <a:lnTo>
                    <a:pt x="269285" y="1892429"/>
                  </a:lnTo>
                  <a:lnTo>
                    <a:pt x="315976" y="1895855"/>
                  </a:lnTo>
                  <a:lnTo>
                    <a:pt x="1919732" y="1895855"/>
                  </a:lnTo>
                  <a:lnTo>
                    <a:pt x="1966422" y="1892429"/>
                  </a:lnTo>
                  <a:lnTo>
                    <a:pt x="2010986" y="1882477"/>
                  </a:lnTo>
                  <a:lnTo>
                    <a:pt x="2052934" y="1866486"/>
                  </a:lnTo>
                  <a:lnTo>
                    <a:pt x="2091779" y="1844947"/>
                  </a:lnTo>
                  <a:lnTo>
                    <a:pt x="2127031" y="1818348"/>
                  </a:lnTo>
                  <a:lnTo>
                    <a:pt x="2158200" y="1787179"/>
                  </a:lnTo>
                  <a:lnTo>
                    <a:pt x="2184799" y="1751927"/>
                  </a:lnTo>
                  <a:lnTo>
                    <a:pt x="2206338" y="1713082"/>
                  </a:lnTo>
                  <a:lnTo>
                    <a:pt x="2222329" y="1671134"/>
                  </a:lnTo>
                  <a:lnTo>
                    <a:pt x="2232281" y="1626570"/>
                  </a:lnTo>
                  <a:lnTo>
                    <a:pt x="2235708" y="1579879"/>
                  </a:lnTo>
                  <a:lnTo>
                    <a:pt x="2235708" y="315975"/>
                  </a:lnTo>
                  <a:lnTo>
                    <a:pt x="2232281" y="269285"/>
                  </a:lnTo>
                  <a:lnTo>
                    <a:pt x="2222329" y="224721"/>
                  </a:lnTo>
                  <a:lnTo>
                    <a:pt x="2206338" y="182773"/>
                  </a:lnTo>
                  <a:lnTo>
                    <a:pt x="2184799" y="143928"/>
                  </a:lnTo>
                  <a:lnTo>
                    <a:pt x="2158200" y="108676"/>
                  </a:lnTo>
                  <a:lnTo>
                    <a:pt x="2127031" y="77507"/>
                  </a:lnTo>
                  <a:lnTo>
                    <a:pt x="2091779" y="50908"/>
                  </a:lnTo>
                  <a:lnTo>
                    <a:pt x="2052934" y="29369"/>
                  </a:lnTo>
                  <a:lnTo>
                    <a:pt x="2010986" y="13378"/>
                  </a:lnTo>
                  <a:lnTo>
                    <a:pt x="1966422" y="3426"/>
                  </a:lnTo>
                  <a:lnTo>
                    <a:pt x="1919732" y="0"/>
                  </a:lnTo>
                  <a:close/>
                </a:path>
              </a:pathLst>
            </a:custGeom>
            <a:solidFill>
              <a:srgbClr val="DD7D0D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89" name="object 13"/>
            <p:cNvSpPr/>
            <p:nvPr/>
          </p:nvSpPr>
          <p:spPr>
            <a:xfrm>
              <a:off x="2615040" y="2977920"/>
              <a:ext cx="2235240" cy="1895400"/>
            </a:xfrm>
            <a:custGeom>
              <a:avLst/>
              <a:gdLst/>
              <a:ahLst/>
              <a:cxnLst/>
              <a:rect l="l" t="t" r="r" b="b"/>
              <a:pathLst>
                <a:path w="2235835" h="1896110">
                  <a:moveTo>
                    <a:pt x="0" y="315975"/>
                  </a:moveTo>
                  <a:lnTo>
                    <a:pt x="3426" y="269285"/>
                  </a:lnTo>
                  <a:lnTo>
                    <a:pt x="13378" y="224721"/>
                  </a:lnTo>
                  <a:lnTo>
                    <a:pt x="29369" y="182773"/>
                  </a:lnTo>
                  <a:lnTo>
                    <a:pt x="50908" y="143928"/>
                  </a:lnTo>
                  <a:lnTo>
                    <a:pt x="77507" y="108676"/>
                  </a:lnTo>
                  <a:lnTo>
                    <a:pt x="108676" y="77507"/>
                  </a:lnTo>
                  <a:lnTo>
                    <a:pt x="143928" y="50908"/>
                  </a:lnTo>
                  <a:lnTo>
                    <a:pt x="182773" y="29369"/>
                  </a:lnTo>
                  <a:lnTo>
                    <a:pt x="224721" y="13378"/>
                  </a:lnTo>
                  <a:lnTo>
                    <a:pt x="269285" y="3426"/>
                  </a:lnTo>
                  <a:lnTo>
                    <a:pt x="315976" y="0"/>
                  </a:lnTo>
                  <a:lnTo>
                    <a:pt x="1919732" y="0"/>
                  </a:lnTo>
                  <a:lnTo>
                    <a:pt x="1966422" y="3426"/>
                  </a:lnTo>
                  <a:lnTo>
                    <a:pt x="2010986" y="13378"/>
                  </a:lnTo>
                  <a:lnTo>
                    <a:pt x="2052934" y="29369"/>
                  </a:lnTo>
                  <a:lnTo>
                    <a:pt x="2091779" y="50908"/>
                  </a:lnTo>
                  <a:lnTo>
                    <a:pt x="2127031" y="77507"/>
                  </a:lnTo>
                  <a:lnTo>
                    <a:pt x="2158200" y="108676"/>
                  </a:lnTo>
                  <a:lnTo>
                    <a:pt x="2184799" y="143928"/>
                  </a:lnTo>
                  <a:lnTo>
                    <a:pt x="2206338" y="182773"/>
                  </a:lnTo>
                  <a:lnTo>
                    <a:pt x="2222329" y="224721"/>
                  </a:lnTo>
                  <a:lnTo>
                    <a:pt x="2232281" y="269285"/>
                  </a:lnTo>
                  <a:lnTo>
                    <a:pt x="2235708" y="315975"/>
                  </a:lnTo>
                  <a:lnTo>
                    <a:pt x="2235708" y="1579879"/>
                  </a:lnTo>
                  <a:lnTo>
                    <a:pt x="2232281" y="1626570"/>
                  </a:lnTo>
                  <a:lnTo>
                    <a:pt x="2222329" y="1671134"/>
                  </a:lnTo>
                  <a:lnTo>
                    <a:pt x="2206338" y="1713082"/>
                  </a:lnTo>
                  <a:lnTo>
                    <a:pt x="2184799" y="1751927"/>
                  </a:lnTo>
                  <a:lnTo>
                    <a:pt x="2158200" y="1787179"/>
                  </a:lnTo>
                  <a:lnTo>
                    <a:pt x="2127031" y="1818348"/>
                  </a:lnTo>
                  <a:lnTo>
                    <a:pt x="2091779" y="1844947"/>
                  </a:lnTo>
                  <a:lnTo>
                    <a:pt x="2052934" y="1866486"/>
                  </a:lnTo>
                  <a:lnTo>
                    <a:pt x="2010986" y="1882477"/>
                  </a:lnTo>
                  <a:lnTo>
                    <a:pt x="1966422" y="1892429"/>
                  </a:lnTo>
                  <a:lnTo>
                    <a:pt x="1919732" y="1895855"/>
                  </a:lnTo>
                  <a:lnTo>
                    <a:pt x="315976" y="1895855"/>
                  </a:lnTo>
                  <a:lnTo>
                    <a:pt x="269285" y="1892429"/>
                  </a:lnTo>
                  <a:lnTo>
                    <a:pt x="224721" y="1882477"/>
                  </a:lnTo>
                  <a:lnTo>
                    <a:pt x="182773" y="1866486"/>
                  </a:lnTo>
                  <a:lnTo>
                    <a:pt x="143928" y="1844947"/>
                  </a:lnTo>
                  <a:lnTo>
                    <a:pt x="108676" y="1818348"/>
                  </a:lnTo>
                  <a:lnTo>
                    <a:pt x="77507" y="1787179"/>
                  </a:lnTo>
                  <a:lnTo>
                    <a:pt x="50908" y="1751927"/>
                  </a:lnTo>
                  <a:lnTo>
                    <a:pt x="29369" y="1713082"/>
                  </a:lnTo>
                  <a:lnTo>
                    <a:pt x="13378" y="1671134"/>
                  </a:lnTo>
                  <a:lnTo>
                    <a:pt x="3426" y="1626570"/>
                  </a:lnTo>
                  <a:lnTo>
                    <a:pt x="0" y="1579879"/>
                  </a:lnTo>
                  <a:lnTo>
                    <a:pt x="0" y="315975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90" name="object 14"/>
          <p:cNvSpPr/>
          <p:nvPr/>
        </p:nvSpPr>
        <p:spPr>
          <a:xfrm>
            <a:off x="2903040" y="3373200"/>
            <a:ext cx="1661040" cy="1044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440" algn="ctr">
              <a:lnSpc>
                <a:spcPts val="2064"/>
              </a:lnSpc>
              <a:spcBef>
                <a:spcPts val="99"/>
              </a:spcBef>
            </a:pP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Понимать</a:t>
            </a:r>
            <a:endParaRPr lang="ru-RU" sz="1800" b="0" strike="noStrike" spc="-1">
              <a:latin typeface="Arial"/>
            </a:endParaRPr>
          </a:p>
          <a:p>
            <a:pPr marL="12240" indent="1440" algn="ctr">
              <a:lnSpc>
                <a:spcPts val="1981"/>
              </a:lnSpc>
              <a:spcBef>
                <a:spcPts val="119"/>
              </a:spcBef>
              <a:tabLst>
                <a:tab pos="0" algn="l"/>
              </a:tabLst>
            </a:pP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информацию, </a:t>
            </a:r>
            <a:r>
              <a:rPr lang="ru-RU" sz="1800" b="0" strike="noStrike" spc="-21">
                <a:solidFill>
                  <a:srgbClr val="FFFFFF"/>
                </a:solidFill>
                <a:latin typeface="Calibri"/>
                <a:ea typeface="DejaVu Sans"/>
              </a:rPr>
              <a:t>содержащуюся</a:t>
            </a:r>
            <a:r>
              <a:rPr lang="ru-RU" sz="1800" b="0" strike="noStrike" spc="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в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тексте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591" name="object 15"/>
          <p:cNvGrpSpPr/>
          <p:nvPr/>
        </p:nvGrpSpPr>
        <p:grpSpPr>
          <a:xfrm>
            <a:off x="4963680" y="2977920"/>
            <a:ext cx="2235240" cy="1895400"/>
            <a:chOff x="4963680" y="2977920"/>
            <a:chExt cx="2235240" cy="1895400"/>
          </a:xfrm>
        </p:grpSpPr>
        <p:sp>
          <p:nvSpPr>
            <p:cNvPr id="592" name="object 16"/>
            <p:cNvSpPr/>
            <p:nvPr/>
          </p:nvSpPr>
          <p:spPr>
            <a:xfrm>
              <a:off x="4963680" y="2977920"/>
              <a:ext cx="2235240" cy="1895400"/>
            </a:xfrm>
            <a:custGeom>
              <a:avLst/>
              <a:gdLst/>
              <a:ahLst/>
              <a:cxnLst/>
              <a:rect l="l" t="t" r="r" b="b"/>
              <a:pathLst>
                <a:path w="2235834" h="1896110">
                  <a:moveTo>
                    <a:pt x="1919732" y="0"/>
                  </a:moveTo>
                  <a:lnTo>
                    <a:pt x="315976" y="0"/>
                  </a:lnTo>
                  <a:lnTo>
                    <a:pt x="269285" y="3426"/>
                  </a:lnTo>
                  <a:lnTo>
                    <a:pt x="224721" y="13378"/>
                  </a:lnTo>
                  <a:lnTo>
                    <a:pt x="182773" y="29369"/>
                  </a:lnTo>
                  <a:lnTo>
                    <a:pt x="143928" y="50908"/>
                  </a:lnTo>
                  <a:lnTo>
                    <a:pt x="108676" y="77507"/>
                  </a:lnTo>
                  <a:lnTo>
                    <a:pt x="77507" y="108676"/>
                  </a:lnTo>
                  <a:lnTo>
                    <a:pt x="50908" y="143928"/>
                  </a:lnTo>
                  <a:lnTo>
                    <a:pt x="29369" y="182773"/>
                  </a:lnTo>
                  <a:lnTo>
                    <a:pt x="13378" y="224721"/>
                  </a:lnTo>
                  <a:lnTo>
                    <a:pt x="3426" y="269285"/>
                  </a:lnTo>
                  <a:lnTo>
                    <a:pt x="0" y="315975"/>
                  </a:lnTo>
                  <a:lnTo>
                    <a:pt x="0" y="1579879"/>
                  </a:lnTo>
                  <a:lnTo>
                    <a:pt x="3426" y="1626570"/>
                  </a:lnTo>
                  <a:lnTo>
                    <a:pt x="13378" y="1671134"/>
                  </a:lnTo>
                  <a:lnTo>
                    <a:pt x="29369" y="1713082"/>
                  </a:lnTo>
                  <a:lnTo>
                    <a:pt x="50908" y="1751927"/>
                  </a:lnTo>
                  <a:lnTo>
                    <a:pt x="77507" y="1787179"/>
                  </a:lnTo>
                  <a:lnTo>
                    <a:pt x="108676" y="1818348"/>
                  </a:lnTo>
                  <a:lnTo>
                    <a:pt x="143928" y="1844947"/>
                  </a:lnTo>
                  <a:lnTo>
                    <a:pt x="182773" y="1866486"/>
                  </a:lnTo>
                  <a:lnTo>
                    <a:pt x="224721" y="1882477"/>
                  </a:lnTo>
                  <a:lnTo>
                    <a:pt x="269285" y="1892429"/>
                  </a:lnTo>
                  <a:lnTo>
                    <a:pt x="315976" y="1895855"/>
                  </a:lnTo>
                  <a:lnTo>
                    <a:pt x="1919732" y="1895855"/>
                  </a:lnTo>
                  <a:lnTo>
                    <a:pt x="1966422" y="1892429"/>
                  </a:lnTo>
                  <a:lnTo>
                    <a:pt x="2010986" y="1882477"/>
                  </a:lnTo>
                  <a:lnTo>
                    <a:pt x="2052934" y="1866486"/>
                  </a:lnTo>
                  <a:lnTo>
                    <a:pt x="2091779" y="1844947"/>
                  </a:lnTo>
                  <a:lnTo>
                    <a:pt x="2127031" y="1818348"/>
                  </a:lnTo>
                  <a:lnTo>
                    <a:pt x="2158200" y="1787179"/>
                  </a:lnTo>
                  <a:lnTo>
                    <a:pt x="2184799" y="1751927"/>
                  </a:lnTo>
                  <a:lnTo>
                    <a:pt x="2206338" y="1713082"/>
                  </a:lnTo>
                  <a:lnTo>
                    <a:pt x="2222329" y="1671134"/>
                  </a:lnTo>
                  <a:lnTo>
                    <a:pt x="2232281" y="1626570"/>
                  </a:lnTo>
                  <a:lnTo>
                    <a:pt x="2235708" y="1579879"/>
                  </a:lnTo>
                  <a:lnTo>
                    <a:pt x="2235708" y="315975"/>
                  </a:lnTo>
                  <a:lnTo>
                    <a:pt x="2232281" y="269285"/>
                  </a:lnTo>
                  <a:lnTo>
                    <a:pt x="2222329" y="224721"/>
                  </a:lnTo>
                  <a:lnTo>
                    <a:pt x="2206338" y="182773"/>
                  </a:lnTo>
                  <a:lnTo>
                    <a:pt x="2184799" y="143928"/>
                  </a:lnTo>
                  <a:lnTo>
                    <a:pt x="2158200" y="108676"/>
                  </a:lnTo>
                  <a:lnTo>
                    <a:pt x="2127031" y="77507"/>
                  </a:lnTo>
                  <a:lnTo>
                    <a:pt x="2091779" y="50908"/>
                  </a:lnTo>
                  <a:lnTo>
                    <a:pt x="2052934" y="29369"/>
                  </a:lnTo>
                  <a:lnTo>
                    <a:pt x="2010986" y="13378"/>
                  </a:lnTo>
                  <a:lnTo>
                    <a:pt x="1966422" y="3426"/>
                  </a:lnTo>
                  <a:lnTo>
                    <a:pt x="1919732" y="0"/>
                  </a:lnTo>
                  <a:close/>
                </a:path>
              </a:pathLst>
            </a:custGeom>
            <a:solidFill>
              <a:srgbClr val="B7921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93" name="object 17"/>
            <p:cNvSpPr/>
            <p:nvPr/>
          </p:nvSpPr>
          <p:spPr>
            <a:xfrm>
              <a:off x="4963680" y="2977920"/>
              <a:ext cx="2235240" cy="1895400"/>
            </a:xfrm>
            <a:custGeom>
              <a:avLst/>
              <a:gdLst/>
              <a:ahLst/>
              <a:cxnLst/>
              <a:rect l="l" t="t" r="r" b="b"/>
              <a:pathLst>
                <a:path w="2235834" h="1896110">
                  <a:moveTo>
                    <a:pt x="0" y="315975"/>
                  </a:moveTo>
                  <a:lnTo>
                    <a:pt x="3426" y="269285"/>
                  </a:lnTo>
                  <a:lnTo>
                    <a:pt x="13378" y="224721"/>
                  </a:lnTo>
                  <a:lnTo>
                    <a:pt x="29369" y="182773"/>
                  </a:lnTo>
                  <a:lnTo>
                    <a:pt x="50908" y="143928"/>
                  </a:lnTo>
                  <a:lnTo>
                    <a:pt x="77507" y="108676"/>
                  </a:lnTo>
                  <a:lnTo>
                    <a:pt x="108676" y="77507"/>
                  </a:lnTo>
                  <a:lnTo>
                    <a:pt x="143928" y="50908"/>
                  </a:lnTo>
                  <a:lnTo>
                    <a:pt x="182773" y="29369"/>
                  </a:lnTo>
                  <a:lnTo>
                    <a:pt x="224721" y="13378"/>
                  </a:lnTo>
                  <a:lnTo>
                    <a:pt x="269285" y="3426"/>
                  </a:lnTo>
                  <a:lnTo>
                    <a:pt x="315976" y="0"/>
                  </a:lnTo>
                  <a:lnTo>
                    <a:pt x="1919732" y="0"/>
                  </a:lnTo>
                  <a:lnTo>
                    <a:pt x="1966422" y="3426"/>
                  </a:lnTo>
                  <a:lnTo>
                    <a:pt x="2010986" y="13378"/>
                  </a:lnTo>
                  <a:lnTo>
                    <a:pt x="2052934" y="29369"/>
                  </a:lnTo>
                  <a:lnTo>
                    <a:pt x="2091779" y="50908"/>
                  </a:lnTo>
                  <a:lnTo>
                    <a:pt x="2127031" y="77507"/>
                  </a:lnTo>
                  <a:lnTo>
                    <a:pt x="2158200" y="108676"/>
                  </a:lnTo>
                  <a:lnTo>
                    <a:pt x="2184799" y="143928"/>
                  </a:lnTo>
                  <a:lnTo>
                    <a:pt x="2206338" y="182773"/>
                  </a:lnTo>
                  <a:lnTo>
                    <a:pt x="2222329" y="224721"/>
                  </a:lnTo>
                  <a:lnTo>
                    <a:pt x="2232281" y="269285"/>
                  </a:lnTo>
                  <a:lnTo>
                    <a:pt x="2235708" y="315975"/>
                  </a:lnTo>
                  <a:lnTo>
                    <a:pt x="2235708" y="1579879"/>
                  </a:lnTo>
                  <a:lnTo>
                    <a:pt x="2232281" y="1626570"/>
                  </a:lnTo>
                  <a:lnTo>
                    <a:pt x="2222329" y="1671134"/>
                  </a:lnTo>
                  <a:lnTo>
                    <a:pt x="2206338" y="1713082"/>
                  </a:lnTo>
                  <a:lnTo>
                    <a:pt x="2184799" y="1751927"/>
                  </a:lnTo>
                  <a:lnTo>
                    <a:pt x="2158200" y="1787179"/>
                  </a:lnTo>
                  <a:lnTo>
                    <a:pt x="2127031" y="1818348"/>
                  </a:lnTo>
                  <a:lnTo>
                    <a:pt x="2091779" y="1844947"/>
                  </a:lnTo>
                  <a:lnTo>
                    <a:pt x="2052934" y="1866486"/>
                  </a:lnTo>
                  <a:lnTo>
                    <a:pt x="2010986" y="1882477"/>
                  </a:lnTo>
                  <a:lnTo>
                    <a:pt x="1966422" y="1892429"/>
                  </a:lnTo>
                  <a:lnTo>
                    <a:pt x="1919732" y="1895855"/>
                  </a:lnTo>
                  <a:lnTo>
                    <a:pt x="315976" y="1895855"/>
                  </a:lnTo>
                  <a:lnTo>
                    <a:pt x="269285" y="1892429"/>
                  </a:lnTo>
                  <a:lnTo>
                    <a:pt x="224721" y="1882477"/>
                  </a:lnTo>
                  <a:lnTo>
                    <a:pt x="182773" y="1866486"/>
                  </a:lnTo>
                  <a:lnTo>
                    <a:pt x="143928" y="1844947"/>
                  </a:lnTo>
                  <a:lnTo>
                    <a:pt x="108676" y="1818348"/>
                  </a:lnTo>
                  <a:lnTo>
                    <a:pt x="77507" y="1787179"/>
                  </a:lnTo>
                  <a:lnTo>
                    <a:pt x="50908" y="1751927"/>
                  </a:lnTo>
                  <a:lnTo>
                    <a:pt x="29369" y="1713082"/>
                  </a:lnTo>
                  <a:lnTo>
                    <a:pt x="13378" y="1671134"/>
                  </a:lnTo>
                  <a:lnTo>
                    <a:pt x="3426" y="1626570"/>
                  </a:lnTo>
                  <a:lnTo>
                    <a:pt x="0" y="1579879"/>
                  </a:lnTo>
                  <a:lnTo>
                    <a:pt x="0" y="315975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94" name="object 18"/>
          <p:cNvSpPr/>
          <p:nvPr/>
        </p:nvSpPr>
        <p:spPr>
          <a:xfrm>
            <a:off x="5197680" y="3122280"/>
            <a:ext cx="1767240" cy="2297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6360" rIns="0" bIns="0">
            <a:spAutoFit/>
          </a:bodyPr>
          <a:lstStyle/>
          <a:p>
            <a:pPr marL="12600" algn="ctr">
              <a:lnSpc>
                <a:spcPct val="91000"/>
              </a:lnSpc>
              <a:spcBef>
                <a:spcPts val="286"/>
              </a:spcBef>
            </a:pP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Преобразовывать текстовую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информацию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с</a:t>
            </a:r>
            <a:endParaRPr lang="ru-RU" sz="1800" b="0" strike="noStrike" spc="-1">
              <a:latin typeface="Arial"/>
            </a:endParaRPr>
          </a:p>
          <a:p>
            <a:pPr marL="149760" indent="129600" algn="just">
              <a:lnSpc>
                <a:spcPts val="1981"/>
              </a:lnSpc>
              <a:spcBef>
                <a:spcPts val="34"/>
              </a:spcBef>
              <a:tabLst>
                <a:tab pos="0" algn="l"/>
              </a:tabLst>
            </a:pP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учётом</a:t>
            </a:r>
            <a:r>
              <a:rPr lang="ru-RU" sz="1800" b="0" strike="noStrike" spc="-8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1">
                <a:solidFill>
                  <a:srgbClr val="FFFFFF"/>
                </a:solidFill>
                <a:latin typeface="Calibri"/>
                <a:ea typeface="DejaVu Sans"/>
              </a:rPr>
              <a:t>цели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дальнейшего использования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595" name="object 19"/>
          <p:cNvGrpSpPr/>
          <p:nvPr/>
        </p:nvGrpSpPr>
        <p:grpSpPr>
          <a:xfrm>
            <a:off x="7312320" y="2977920"/>
            <a:ext cx="2235240" cy="1895400"/>
            <a:chOff x="7312320" y="2977920"/>
            <a:chExt cx="2235240" cy="1895400"/>
          </a:xfrm>
        </p:grpSpPr>
        <p:sp>
          <p:nvSpPr>
            <p:cNvPr id="596" name="object 20"/>
            <p:cNvSpPr/>
            <p:nvPr/>
          </p:nvSpPr>
          <p:spPr>
            <a:xfrm>
              <a:off x="7312320" y="2977920"/>
              <a:ext cx="2235240" cy="1895400"/>
            </a:xfrm>
            <a:custGeom>
              <a:avLst/>
              <a:gdLst/>
              <a:ahLst/>
              <a:cxnLst/>
              <a:rect l="l" t="t" r="r" b="b"/>
              <a:pathLst>
                <a:path w="2235834" h="1896110">
                  <a:moveTo>
                    <a:pt x="1919731" y="0"/>
                  </a:moveTo>
                  <a:lnTo>
                    <a:pt x="315975" y="0"/>
                  </a:lnTo>
                  <a:lnTo>
                    <a:pt x="269285" y="3426"/>
                  </a:lnTo>
                  <a:lnTo>
                    <a:pt x="224721" y="13378"/>
                  </a:lnTo>
                  <a:lnTo>
                    <a:pt x="182773" y="29369"/>
                  </a:lnTo>
                  <a:lnTo>
                    <a:pt x="143928" y="50908"/>
                  </a:lnTo>
                  <a:lnTo>
                    <a:pt x="108676" y="77507"/>
                  </a:lnTo>
                  <a:lnTo>
                    <a:pt x="77507" y="108676"/>
                  </a:lnTo>
                  <a:lnTo>
                    <a:pt x="50908" y="143928"/>
                  </a:lnTo>
                  <a:lnTo>
                    <a:pt x="29369" y="182773"/>
                  </a:lnTo>
                  <a:lnTo>
                    <a:pt x="13378" y="224721"/>
                  </a:lnTo>
                  <a:lnTo>
                    <a:pt x="3426" y="269285"/>
                  </a:lnTo>
                  <a:lnTo>
                    <a:pt x="0" y="315975"/>
                  </a:lnTo>
                  <a:lnTo>
                    <a:pt x="0" y="1579879"/>
                  </a:lnTo>
                  <a:lnTo>
                    <a:pt x="3426" y="1626570"/>
                  </a:lnTo>
                  <a:lnTo>
                    <a:pt x="13378" y="1671134"/>
                  </a:lnTo>
                  <a:lnTo>
                    <a:pt x="29369" y="1713082"/>
                  </a:lnTo>
                  <a:lnTo>
                    <a:pt x="50908" y="1751927"/>
                  </a:lnTo>
                  <a:lnTo>
                    <a:pt x="77507" y="1787179"/>
                  </a:lnTo>
                  <a:lnTo>
                    <a:pt x="108676" y="1818348"/>
                  </a:lnTo>
                  <a:lnTo>
                    <a:pt x="143928" y="1844947"/>
                  </a:lnTo>
                  <a:lnTo>
                    <a:pt x="182773" y="1866486"/>
                  </a:lnTo>
                  <a:lnTo>
                    <a:pt x="224721" y="1882477"/>
                  </a:lnTo>
                  <a:lnTo>
                    <a:pt x="269285" y="1892429"/>
                  </a:lnTo>
                  <a:lnTo>
                    <a:pt x="315975" y="1895855"/>
                  </a:lnTo>
                  <a:lnTo>
                    <a:pt x="1919731" y="1895855"/>
                  </a:lnTo>
                  <a:lnTo>
                    <a:pt x="1966422" y="1892429"/>
                  </a:lnTo>
                  <a:lnTo>
                    <a:pt x="2010986" y="1882477"/>
                  </a:lnTo>
                  <a:lnTo>
                    <a:pt x="2052934" y="1866486"/>
                  </a:lnTo>
                  <a:lnTo>
                    <a:pt x="2091779" y="1844947"/>
                  </a:lnTo>
                  <a:lnTo>
                    <a:pt x="2127031" y="1818348"/>
                  </a:lnTo>
                  <a:lnTo>
                    <a:pt x="2158200" y="1787179"/>
                  </a:lnTo>
                  <a:lnTo>
                    <a:pt x="2184799" y="1751927"/>
                  </a:lnTo>
                  <a:lnTo>
                    <a:pt x="2206338" y="1713082"/>
                  </a:lnTo>
                  <a:lnTo>
                    <a:pt x="2222329" y="1671134"/>
                  </a:lnTo>
                  <a:lnTo>
                    <a:pt x="2232281" y="1626570"/>
                  </a:lnTo>
                  <a:lnTo>
                    <a:pt x="2235707" y="1579879"/>
                  </a:lnTo>
                  <a:lnTo>
                    <a:pt x="2235707" y="315975"/>
                  </a:lnTo>
                  <a:lnTo>
                    <a:pt x="2232281" y="269285"/>
                  </a:lnTo>
                  <a:lnTo>
                    <a:pt x="2222329" y="224721"/>
                  </a:lnTo>
                  <a:lnTo>
                    <a:pt x="2206338" y="182773"/>
                  </a:lnTo>
                  <a:lnTo>
                    <a:pt x="2184799" y="143928"/>
                  </a:lnTo>
                  <a:lnTo>
                    <a:pt x="2158200" y="108676"/>
                  </a:lnTo>
                  <a:lnTo>
                    <a:pt x="2127031" y="77507"/>
                  </a:lnTo>
                  <a:lnTo>
                    <a:pt x="2091779" y="50908"/>
                  </a:lnTo>
                  <a:lnTo>
                    <a:pt x="2052934" y="29369"/>
                  </a:lnTo>
                  <a:lnTo>
                    <a:pt x="2010986" y="13378"/>
                  </a:lnTo>
                  <a:lnTo>
                    <a:pt x="1966422" y="3426"/>
                  </a:lnTo>
                  <a:lnTo>
                    <a:pt x="1919731" y="0"/>
                  </a:lnTo>
                  <a:close/>
                </a:path>
              </a:pathLst>
            </a:custGeom>
            <a:solidFill>
              <a:srgbClr val="B5537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97" name="object 21"/>
            <p:cNvSpPr/>
            <p:nvPr/>
          </p:nvSpPr>
          <p:spPr>
            <a:xfrm>
              <a:off x="7312320" y="2977920"/>
              <a:ext cx="2235240" cy="1895400"/>
            </a:xfrm>
            <a:custGeom>
              <a:avLst/>
              <a:gdLst/>
              <a:ahLst/>
              <a:cxnLst/>
              <a:rect l="l" t="t" r="r" b="b"/>
              <a:pathLst>
                <a:path w="2235834" h="1896110">
                  <a:moveTo>
                    <a:pt x="0" y="315975"/>
                  </a:moveTo>
                  <a:lnTo>
                    <a:pt x="3426" y="269285"/>
                  </a:lnTo>
                  <a:lnTo>
                    <a:pt x="13378" y="224721"/>
                  </a:lnTo>
                  <a:lnTo>
                    <a:pt x="29369" y="182773"/>
                  </a:lnTo>
                  <a:lnTo>
                    <a:pt x="50908" y="143928"/>
                  </a:lnTo>
                  <a:lnTo>
                    <a:pt x="77507" y="108676"/>
                  </a:lnTo>
                  <a:lnTo>
                    <a:pt x="108676" y="77507"/>
                  </a:lnTo>
                  <a:lnTo>
                    <a:pt x="143928" y="50908"/>
                  </a:lnTo>
                  <a:lnTo>
                    <a:pt x="182773" y="29369"/>
                  </a:lnTo>
                  <a:lnTo>
                    <a:pt x="224721" y="13378"/>
                  </a:lnTo>
                  <a:lnTo>
                    <a:pt x="269285" y="3426"/>
                  </a:lnTo>
                  <a:lnTo>
                    <a:pt x="315975" y="0"/>
                  </a:lnTo>
                  <a:lnTo>
                    <a:pt x="1919731" y="0"/>
                  </a:lnTo>
                  <a:lnTo>
                    <a:pt x="1966422" y="3426"/>
                  </a:lnTo>
                  <a:lnTo>
                    <a:pt x="2010986" y="13378"/>
                  </a:lnTo>
                  <a:lnTo>
                    <a:pt x="2052934" y="29369"/>
                  </a:lnTo>
                  <a:lnTo>
                    <a:pt x="2091779" y="50908"/>
                  </a:lnTo>
                  <a:lnTo>
                    <a:pt x="2127031" y="77507"/>
                  </a:lnTo>
                  <a:lnTo>
                    <a:pt x="2158200" y="108676"/>
                  </a:lnTo>
                  <a:lnTo>
                    <a:pt x="2184799" y="143928"/>
                  </a:lnTo>
                  <a:lnTo>
                    <a:pt x="2206338" y="182773"/>
                  </a:lnTo>
                  <a:lnTo>
                    <a:pt x="2222329" y="224721"/>
                  </a:lnTo>
                  <a:lnTo>
                    <a:pt x="2232281" y="269285"/>
                  </a:lnTo>
                  <a:lnTo>
                    <a:pt x="2235707" y="315975"/>
                  </a:lnTo>
                  <a:lnTo>
                    <a:pt x="2235707" y="1579879"/>
                  </a:lnTo>
                  <a:lnTo>
                    <a:pt x="2232281" y="1626570"/>
                  </a:lnTo>
                  <a:lnTo>
                    <a:pt x="2222329" y="1671134"/>
                  </a:lnTo>
                  <a:lnTo>
                    <a:pt x="2206338" y="1713082"/>
                  </a:lnTo>
                  <a:lnTo>
                    <a:pt x="2184799" y="1751927"/>
                  </a:lnTo>
                  <a:lnTo>
                    <a:pt x="2158200" y="1787179"/>
                  </a:lnTo>
                  <a:lnTo>
                    <a:pt x="2127031" y="1818348"/>
                  </a:lnTo>
                  <a:lnTo>
                    <a:pt x="2091779" y="1844947"/>
                  </a:lnTo>
                  <a:lnTo>
                    <a:pt x="2052934" y="1866486"/>
                  </a:lnTo>
                  <a:lnTo>
                    <a:pt x="2010986" y="1882477"/>
                  </a:lnTo>
                  <a:lnTo>
                    <a:pt x="1966422" y="1892429"/>
                  </a:lnTo>
                  <a:lnTo>
                    <a:pt x="1919731" y="1895855"/>
                  </a:lnTo>
                  <a:lnTo>
                    <a:pt x="315975" y="1895855"/>
                  </a:lnTo>
                  <a:lnTo>
                    <a:pt x="269285" y="1892429"/>
                  </a:lnTo>
                  <a:lnTo>
                    <a:pt x="224721" y="1882477"/>
                  </a:lnTo>
                  <a:lnTo>
                    <a:pt x="182773" y="1866486"/>
                  </a:lnTo>
                  <a:lnTo>
                    <a:pt x="143928" y="1844947"/>
                  </a:lnTo>
                  <a:lnTo>
                    <a:pt x="108676" y="1818348"/>
                  </a:lnTo>
                  <a:lnTo>
                    <a:pt x="77507" y="1787179"/>
                  </a:lnTo>
                  <a:lnTo>
                    <a:pt x="50908" y="1751927"/>
                  </a:lnTo>
                  <a:lnTo>
                    <a:pt x="29369" y="1713082"/>
                  </a:lnTo>
                  <a:lnTo>
                    <a:pt x="13378" y="1671134"/>
                  </a:lnTo>
                  <a:lnTo>
                    <a:pt x="3426" y="1626570"/>
                  </a:lnTo>
                  <a:lnTo>
                    <a:pt x="0" y="1579879"/>
                  </a:lnTo>
                  <a:lnTo>
                    <a:pt x="0" y="315975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98" name="object 22"/>
          <p:cNvSpPr/>
          <p:nvPr/>
        </p:nvSpPr>
        <p:spPr>
          <a:xfrm>
            <a:off x="7630200" y="3247920"/>
            <a:ext cx="1602720" cy="129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algn="ctr">
              <a:lnSpc>
                <a:spcPts val="2064"/>
              </a:lnSpc>
              <a:spcBef>
                <a:spcPts val="99"/>
              </a:spcBef>
            </a:pP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Применять</a:t>
            </a:r>
            <a:endParaRPr lang="ru-RU" sz="1800" b="0" strike="noStrike" spc="-1">
              <a:latin typeface="Arial"/>
            </a:endParaRPr>
          </a:p>
          <a:p>
            <a:pPr marL="12240" algn="ctr">
              <a:lnSpc>
                <a:spcPts val="1981"/>
              </a:lnSpc>
              <a:spcBef>
                <a:spcPts val="119"/>
              </a:spcBef>
            </a:pP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информацию </a:t>
            </a:r>
            <a:r>
              <a:rPr lang="ru-RU" sz="1800" b="0" strike="noStrike" spc="-26">
                <a:solidFill>
                  <a:srgbClr val="FFFFFF"/>
                </a:solidFill>
                <a:latin typeface="Calibri"/>
                <a:ea typeface="DejaVu Sans"/>
              </a:rPr>
              <a:t>из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текста</a:t>
            </a:r>
            <a:r>
              <a:rPr lang="ru-RU" sz="1800" b="0" strike="noStrike" spc="-100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в</a:t>
            </a:r>
            <a:endParaRPr lang="ru-RU" sz="1800" b="0" strike="noStrike" spc="-1">
              <a:latin typeface="Arial"/>
            </a:endParaRPr>
          </a:p>
          <a:p>
            <a:pPr marL="193680" algn="ctr">
              <a:lnSpc>
                <a:spcPts val="1981"/>
              </a:lnSpc>
            </a:pP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изменённой ситуации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599" name="object 23"/>
          <p:cNvGrpSpPr/>
          <p:nvPr/>
        </p:nvGrpSpPr>
        <p:grpSpPr>
          <a:xfrm>
            <a:off x="9659160" y="2977920"/>
            <a:ext cx="2237040" cy="1895400"/>
            <a:chOff x="9659160" y="2977920"/>
            <a:chExt cx="2237040" cy="1895400"/>
          </a:xfrm>
        </p:grpSpPr>
        <p:sp>
          <p:nvSpPr>
            <p:cNvPr id="600" name="object 24"/>
            <p:cNvSpPr/>
            <p:nvPr/>
          </p:nvSpPr>
          <p:spPr>
            <a:xfrm>
              <a:off x="9659160" y="2977920"/>
              <a:ext cx="2237040" cy="1895400"/>
            </a:xfrm>
            <a:custGeom>
              <a:avLst/>
              <a:gdLst/>
              <a:ahLst/>
              <a:cxnLst/>
              <a:rect l="l" t="t" r="r" b="b"/>
              <a:pathLst>
                <a:path w="2237740" h="1896110">
                  <a:moveTo>
                    <a:pt x="1921256" y="0"/>
                  </a:moveTo>
                  <a:lnTo>
                    <a:pt x="315976" y="0"/>
                  </a:lnTo>
                  <a:lnTo>
                    <a:pt x="269285" y="3426"/>
                  </a:lnTo>
                  <a:lnTo>
                    <a:pt x="224721" y="13378"/>
                  </a:lnTo>
                  <a:lnTo>
                    <a:pt x="182773" y="29369"/>
                  </a:lnTo>
                  <a:lnTo>
                    <a:pt x="143928" y="50908"/>
                  </a:lnTo>
                  <a:lnTo>
                    <a:pt x="108676" y="77507"/>
                  </a:lnTo>
                  <a:lnTo>
                    <a:pt x="77507" y="108676"/>
                  </a:lnTo>
                  <a:lnTo>
                    <a:pt x="50908" y="143928"/>
                  </a:lnTo>
                  <a:lnTo>
                    <a:pt x="29369" y="182773"/>
                  </a:lnTo>
                  <a:lnTo>
                    <a:pt x="13378" y="224721"/>
                  </a:lnTo>
                  <a:lnTo>
                    <a:pt x="3426" y="269285"/>
                  </a:lnTo>
                  <a:lnTo>
                    <a:pt x="0" y="315975"/>
                  </a:lnTo>
                  <a:lnTo>
                    <a:pt x="0" y="1579879"/>
                  </a:lnTo>
                  <a:lnTo>
                    <a:pt x="3426" y="1626570"/>
                  </a:lnTo>
                  <a:lnTo>
                    <a:pt x="13378" y="1671134"/>
                  </a:lnTo>
                  <a:lnTo>
                    <a:pt x="29369" y="1713082"/>
                  </a:lnTo>
                  <a:lnTo>
                    <a:pt x="50908" y="1751927"/>
                  </a:lnTo>
                  <a:lnTo>
                    <a:pt x="77507" y="1787179"/>
                  </a:lnTo>
                  <a:lnTo>
                    <a:pt x="108676" y="1818348"/>
                  </a:lnTo>
                  <a:lnTo>
                    <a:pt x="143928" y="1844947"/>
                  </a:lnTo>
                  <a:lnTo>
                    <a:pt x="182773" y="1866486"/>
                  </a:lnTo>
                  <a:lnTo>
                    <a:pt x="224721" y="1882477"/>
                  </a:lnTo>
                  <a:lnTo>
                    <a:pt x="269285" y="1892429"/>
                  </a:lnTo>
                  <a:lnTo>
                    <a:pt x="315976" y="1895855"/>
                  </a:lnTo>
                  <a:lnTo>
                    <a:pt x="1921256" y="1895855"/>
                  </a:lnTo>
                  <a:lnTo>
                    <a:pt x="1967946" y="1892429"/>
                  </a:lnTo>
                  <a:lnTo>
                    <a:pt x="2012510" y="1882477"/>
                  </a:lnTo>
                  <a:lnTo>
                    <a:pt x="2054458" y="1866486"/>
                  </a:lnTo>
                  <a:lnTo>
                    <a:pt x="2093303" y="1844947"/>
                  </a:lnTo>
                  <a:lnTo>
                    <a:pt x="2128555" y="1818348"/>
                  </a:lnTo>
                  <a:lnTo>
                    <a:pt x="2159724" y="1787179"/>
                  </a:lnTo>
                  <a:lnTo>
                    <a:pt x="2186323" y="1751927"/>
                  </a:lnTo>
                  <a:lnTo>
                    <a:pt x="2207862" y="1713082"/>
                  </a:lnTo>
                  <a:lnTo>
                    <a:pt x="2223853" y="1671134"/>
                  </a:lnTo>
                  <a:lnTo>
                    <a:pt x="2233805" y="1626570"/>
                  </a:lnTo>
                  <a:lnTo>
                    <a:pt x="2237232" y="1579879"/>
                  </a:lnTo>
                  <a:lnTo>
                    <a:pt x="2237232" y="315975"/>
                  </a:lnTo>
                  <a:lnTo>
                    <a:pt x="2233805" y="269285"/>
                  </a:lnTo>
                  <a:lnTo>
                    <a:pt x="2223853" y="224721"/>
                  </a:lnTo>
                  <a:lnTo>
                    <a:pt x="2207862" y="182773"/>
                  </a:lnTo>
                  <a:lnTo>
                    <a:pt x="2186323" y="143928"/>
                  </a:lnTo>
                  <a:lnTo>
                    <a:pt x="2159724" y="108676"/>
                  </a:lnTo>
                  <a:lnTo>
                    <a:pt x="2128555" y="77507"/>
                  </a:lnTo>
                  <a:lnTo>
                    <a:pt x="2093303" y="50908"/>
                  </a:lnTo>
                  <a:lnTo>
                    <a:pt x="2054458" y="29369"/>
                  </a:lnTo>
                  <a:lnTo>
                    <a:pt x="2012510" y="13378"/>
                  </a:lnTo>
                  <a:lnTo>
                    <a:pt x="1967946" y="3426"/>
                  </a:lnTo>
                  <a:lnTo>
                    <a:pt x="1921256" y="0"/>
                  </a:lnTo>
                  <a:close/>
                </a:path>
              </a:pathLst>
            </a:custGeom>
            <a:solidFill>
              <a:srgbClr val="7052A0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1" name="object 25"/>
            <p:cNvSpPr/>
            <p:nvPr/>
          </p:nvSpPr>
          <p:spPr>
            <a:xfrm>
              <a:off x="9659160" y="2977920"/>
              <a:ext cx="2237040" cy="1895400"/>
            </a:xfrm>
            <a:custGeom>
              <a:avLst/>
              <a:gdLst/>
              <a:ahLst/>
              <a:cxnLst/>
              <a:rect l="l" t="t" r="r" b="b"/>
              <a:pathLst>
                <a:path w="2237740" h="1896110">
                  <a:moveTo>
                    <a:pt x="0" y="315975"/>
                  </a:moveTo>
                  <a:lnTo>
                    <a:pt x="3426" y="269285"/>
                  </a:lnTo>
                  <a:lnTo>
                    <a:pt x="13378" y="224721"/>
                  </a:lnTo>
                  <a:lnTo>
                    <a:pt x="29369" y="182773"/>
                  </a:lnTo>
                  <a:lnTo>
                    <a:pt x="50908" y="143928"/>
                  </a:lnTo>
                  <a:lnTo>
                    <a:pt x="77507" y="108676"/>
                  </a:lnTo>
                  <a:lnTo>
                    <a:pt x="108676" y="77507"/>
                  </a:lnTo>
                  <a:lnTo>
                    <a:pt x="143928" y="50908"/>
                  </a:lnTo>
                  <a:lnTo>
                    <a:pt x="182773" y="29369"/>
                  </a:lnTo>
                  <a:lnTo>
                    <a:pt x="224721" y="13378"/>
                  </a:lnTo>
                  <a:lnTo>
                    <a:pt x="269285" y="3426"/>
                  </a:lnTo>
                  <a:lnTo>
                    <a:pt x="315976" y="0"/>
                  </a:lnTo>
                  <a:lnTo>
                    <a:pt x="1921256" y="0"/>
                  </a:lnTo>
                  <a:lnTo>
                    <a:pt x="1967946" y="3426"/>
                  </a:lnTo>
                  <a:lnTo>
                    <a:pt x="2012510" y="13378"/>
                  </a:lnTo>
                  <a:lnTo>
                    <a:pt x="2054458" y="29369"/>
                  </a:lnTo>
                  <a:lnTo>
                    <a:pt x="2093303" y="50908"/>
                  </a:lnTo>
                  <a:lnTo>
                    <a:pt x="2128555" y="77507"/>
                  </a:lnTo>
                  <a:lnTo>
                    <a:pt x="2159724" y="108676"/>
                  </a:lnTo>
                  <a:lnTo>
                    <a:pt x="2186323" y="143928"/>
                  </a:lnTo>
                  <a:lnTo>
                    <a:pt x="2207862" y="182773"/>
                  </a:lnTo>
                  <a:lnTo>
                    <a:pt x="2223853" y="224721"/>
                  </a:lnTo>
                  <a:lnTo>
                    <a:pt x="2233805" y="269285"/>
                  </a:lnTo>
                  <a:lnTo>
                    <a:pt x="2237232" y="315975"/>
                  </a:lnTo>
                  <a:lnTo>
                    <a:pt x="2237232" y="1579879"/>
                  </a:lnTo>
                  <a:lnTo>
                    <a:pt x="2233805" y="1626570"/>
                  </a:lnTo>
                  <a:lnTo>
                    <a:pt x="2223853" y="1671134"/>
                  </a:lnTo>
                  <a:lnTo>
                    <a:pt x="2207862" y="1713082"/>
                  </a:lnTo>
                  <a:lnTo>
                    <a:pt x="2186323" y="1751927"/>
                  </a:lnTo>
                  <a:lnTo>
                    <a:pt x="2159724" y="1787179"/>
                  </a:lnTo>
                  <a:lnTo>
                    <a:pt x="2128555" y="1818348"/>
                  </a:lnTo>
                  <a:lnTo>
                    <a:pt x="2093303" y="1844947"/>
                  </a:lnTo>
                  <a:lnTo>
                    <a:pt x="2054458" y="1866486"/>
                  </a:lnTo>
                  <a:lnTo>
                    <a:pt x="2012510" y="1882477"/>
                  </a:lnTo>
                  <a:lnTo>
                    <a:pt x="1967946" y="1892429"/>
                  </a:lnTo>
                  <a:lnTo>
                    <a:pt x="1921256" y="1895855"/>
                  </a:lnTo>
                  <a:lnTo>
                    <a:pt x="315976" y="1895855"/>
                  </a:lnTo>
                  <a:lnTo>
                    <a:pt x="269285" y="1892429"/>
                  </a:lnTo>
                  <a:lnTo>
                    <a:pt x="224721" y="1882477"/>
                  </a:lnTo>
                  <a:lnTo>
                    <a:pt x="182773" y="1866486"/>
                  </a:lnTo>
                  <a:lnTo>
                    <a:pt x="143928" y="1844947"/>
                  </a:lnTo>
                  <a:lnTo>
                    <a:pt x="108676" y="1818348"/>
                  </a:lnTo>
                  <a:lnTo>
                    <a:pt x="77507" y="1787179"/>
                  </a:lnTo>
                  <a:lnTo>
                    <a:pt x="50908" y="1751927"/>
                  </a:lnTo>
                  <a:lnTo>
                    <a:pt x="29369" y="1713082"/>
                  </a:lnTo>
                  <a:lnTo>
                    <a:pt x="13378" y="1671134"/>
                  </a:lnTo>
                  <a:lnTo>
                    <a:pt x="3426" y="1626570"/>
                  </a:lnTo>
                  <a:lnTo>
                    <a:pt x="0" y="1579879"/>
                  </a:lnTo>
                  <a:lnTo>
                    <a:pt x="0" y="315975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602" name="object 26"/>
          <p:cNvSpPr/>
          <p:nvPr/>
        </p:nvSpPr>
        <p:spPr>
          <a:xfrm>
            <a:off x="9853560" y="3122280"/>
            <a:ext cx="1855440" cy="178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algn="ctr">
              <a:lnSpc>
                <a:spcPts val="2064"/>
              </a:lnSpc>
              <a:spcBef>
                <a:spcPts val="99"/>
              </a:spcBef>
            </a:pP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Критически</a:t>
            </a:r>
            <a:endParaRPr lang="ru-RU" sz="1800" b="0" strike="noStrike" spc="-1">
              <a:latin typeface="Arial"/>
            </a:endParaRPr>
          </a:p>
          <a:p>
            <a:pPr marL="12600" algn="ctr">
              <a:lnSpc>
                <a:spcPct val="91000"/>
              </a:lnSpc>
              <a:spcBef>
                <a:spcPts val="79"/>
              </a:spcBef>
            </a:pP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оценивать</a:t>
            </a:r>
            <a:r>
              <a:rPr lang="ru-RU" sz="1800" b="0" strike="noStrike" spc="-10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степень достоверности </a:t>
            </a:r>
            <a:r>
              <a:rPr lang="ru-RU" sz="1800" b="0" strike="noStrike" spc="-21">
                <a:solidFill>
                  <a:srgbClr val="FFFFFF"/>
                </a:solidFill>
                <a:latin typeface="Calibri"/>
                <a:ea typeface="DejaVu Sans"/>
              </a:rPr>
              <a:t>содержащейся 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в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тексте</a:t>
            </a:r>
            <a:endParaRPr lang="ru-RU" sz="1800" b="0" strike="noStrike" spc="-1">
              <a:latin typeface="Arial"/>
            </a:endParaRPr>
          </a:p>
          <a:p>
            <a:pPr marL="12600" algn="ctr">
              <a:lnSpc>
                <a:spcPts val="1981"/>
              </a:lnSpc>
            </a:pP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информации</a:t>
            </a:r>
            <a:endParaRPr lang="ru-RU" sz="1800" b="0" strike="noStrike" spc="-1">
              <a:latin typeface="Arial"/>
            </a:endParaRPr>
          </a:p>
        </p:txBody>
      </p:sp>
      <p:grpSp>
        <p:nvGrpSpPr>
          <p:cNvPr id="603" name="object 27"/>
          <p:cNvGrpSpPr/>
          <p:nvPr/>
        </p:nvGrpSpPr>
        <p:grpSpPr>
          <a:xfrm>
            <a:off x="36720" y="762120"/>
            <a:ext cx="6662880" cy="798480"/>
            <a:chOff x="36720" y="762120"/>
            <a:chExt cx="6662880" cy="798480"/>
          </a:xfrm>
        </p:grpSpPr>
        <p:sp>
          <p:nvSpPr>
            <p:cNvPr id="604" name="object 28"/>
            <p:cNvSpPr/>
            <p:nvPr/>
          </p:nvSpPr>
          <p:spPr>
            <a:xfrm>
              <a:off x="185760" y="830520"/>
              <a:ext cx="6433560" cy="523800"/>
            </a:xfrm>
            <a:custGeom>
              <a:avLst/>
              <a:gdLst/>
              <a:ahLst/>
              <a:cxnLst/>
              <a:rect l="l" t="t" r="r" b="b"/>
              <a:pathLst>
                <a:path w="6434455" h="524510">
                  <a:moveTo>
                    <a:pt x="6434328" y="0"/>
                  </a:moveTo>
                  <a:lnTo>
                    <a:pt x="0" y="0"/>
                  </a:lnTo>
                  <a:lnTo>
                    <a:pt x="0" y="524256"/>
                  </a:lnTo>
                  <a:lnTo>
                    <a:pt x="6434328" y="524256"/>
                  </a:lnTo>
                  <a:lnTo>
                    <a:pt x="6434328" y="0"/>
                  </a:lnTo>
                  <a:close/>
                </a:path>
              </a:pathLst>
            </a:custGeom>
            <a:solidFill>
              <a:srgbClr val="01A17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05" name="object 29"/>
            <p:cNvPicPr/>
            <p:nvPr/>
          </p:nvPicPr>
          <p:blipFill>
            <a:blip r:embed="rId2" cstate="print"/>
            <a:stretch/>
          </p:blipFill>
          <p:spPr>
            <a:xfrm>
              <a:off x="36720" y="762120"/>
              <a:ext cx="2203920" cy="798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06" name="object 30"/>
            <p:cNvPicPr/>
            <p:nvPr/>
          </p:nvPicPr>
          <p:blipFill>
            <a:blip r:embed="rId3" cstate="print"/>
            <a:stretch/>
          </p:blipFill>
          <p:spPr>
            <a:xfrm>
              <a:off x="1761840" y="762120"/>
              <a:ext cx="4937760" cy="7984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607" name="object 31"/>
          <p:cNvSpPr/>
          <p:nvPr/>
        </p:nvSpPr>
        <p:spPr>
          <a:xfrm>
            <a:off x="265320" y="841320"/>
            <a:ext cx="6209640" cy="865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7.</a:t>
            </a:r>
            <a:r>
              <a:rPr lang="ru-RU" sz="2800" b="1" strike="noStrike" spc="-7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Работа</a:t>
            </a:r>
            <a:r>
              <a:rPr lang="ru-RU" sz="2800" b="1" strike="noStrike" spc="-6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с</a:t>
            </a:r>
            <a:r>
              <a:rPr lang="ru-RU" sz="2800" b="1" strike="noStrike" spc="-60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технической</a:t>
            </a:r>
            <a:r>
              <a:rPr lang="ru-RU" sz="2800" b="1" strike="noStrike" spc="-5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документацией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8" name="object 4"/>
          <p:cNvGrpSpPr/>
          <p:nvPr/>
        </p:nvGrpSpPr>
        <p:grpSpPr>
          <a:xfrm>
            <a:off x="0" y="623160"/>
            <a:ext cx="12191400" cy="5644440"/>
            <a:chOff x="0" y="623160"/>
            <a:chExt cx="12191400" cy="5644440"/>
          </a:xfrm>
        </p:grpSpPr>
        <p:sp>
          <p:nvSpPr>
            <p:cNvPr id="609" name="object 5"/>
            <p:cNvSpPr/>
            <p:nvPr/>
          </p:nvSpPr>
          <p:spPr>
            <a:xfrm>
              <a:off x="0" y="623160"/>
              <a:ext cx="12191400" cy="70920"/>
            </a:xfrm>
            <a:custGeom>
              <a:avLst/>
              <a:gdLst/>
              <a:ahLst/>
              <a:cxnLst/>
              <a:rect l="l" t="t" r="r" b="b"/>
              <a:pathLst>
                <a:path w="12192000" h="71754">
                  <a:moveTo>
                    <a:pt x="12192000" y="0"/>
                  </a:moveTo>
                  <a:lnTo>
                    <a:pt x="0" y="0"/>
                  </a:lnTo>
                  <a:lnTo>
                    <a:pt x="0" y="71627"/>
                  </a:lnTo>
                  <a:lnTo>
                    <a:pt x="12192000" y="7162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20586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10" name="object 7"/>
            <p:cNvSpPr/>
            <p:nvPr/>
          </p:nvSpPr>
          <p:spPr>
            <a:xfrm>
              <a:off x="185760" y="830520"/>
              <a:ext cx="6433560" cy="523800"/>
            </a:xfrm>
            <a:custGeom>
              <a:avLst/>
              <a:gdLst/>
              <a:ahLst/>
              <a:cxnLst/>
              <a:rect l="l" t="t" r="r" b="b"/>
              <a:pathLst>
                <a:path w="6434455" h="524510">
                  <a:moveTo>
                    <a:pt x="6434328" y="0"/>
                  </a:moveTo>
                  <a:lnTo>
                    <a:pt x="0" y="0"/>
                  </a:lnTo>
                  <a:lnTo>
                    <a:pt x="0" y="524256"/>
                  </a:lnTo>
                  <a:lnTo>
                    <a:pt x="6434328" y="524256"/>
                  </a:lnTo>
                  <a:lnTo>
                    <a:pt x="6434328" y="0"/>
                  </a:lnTo>
                  <a:close/>
                </a:path>
              </a:pathLst>
            </a:custGeom>
            <a:solidFill>
              <a:srgbClr val="01A17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11" name="object 8"/>
            <p:cNvPicPr/>
            <p:nvPr/>
          </p:nvPicPr>
          <p:blipFill>
            <a:blip r:embed="rId2" cstate="print"/>
            <a:stretch/>
          </p:blipFill>
          <p:spPr>
            <a:xfrm>
              <a:off x="36720" y="762120"/>
              <a:ext cx="2203920" cy="798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12" name="object 9"/>
            <p:cNvPicPr/>
            <p:nvPr/>
          </p:nvPicPr>
          <p:blipFill>
            <a:blip r:embed="rId3" cstate="print"/>
            <a:stretch/>
          </p:blipFill>
          <p:spPr>
            <a:xfrm>
              <a:off x="1761840" y="762120"/>
              <a:ext cx="4937760" cy="798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13" name="object 10"/>
            <p:cNvPicPr/>
            <p:nvPr/>
          </p:nvPicPr>
          <p:blipFill>
            <a:blip r:embed="rId4" cstate="print"/>
            <a:stretch/>
          </p:blipFill>
          <p:spPr>
            <a:xfrm>
              <a:off x="185760" y="1593000"/>
              <a:ext cx="4268160" cy="46746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614" name="object 11"/>
          <p:cNvSpPr/>
          <p:nvPr/>
        </p:nvSpPr>
        <p:spPr>
          <a:xfrm>
            <a:off x="265320" y="841320"/>
            <a:ext cx="11662920" cy="355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368280" indent="-354960">
              <a:lnSpc>
                <a:spcPct val="100000"/>
              </a:lnSpc>
              <a:spcBef>
                <a:spcPts val="96"/>
              </a:spcBef>
              <a:buClr>
                <a:srgbClr val="FFFFFF"/>
              </a:buClr>
              <a:buFont typeface="StarSymbol"/>
              <a:buAutoNum type="arabicPeriod" startAt="7"/>
              <a:tabLst>
                <a:tab pos="368280" algn="l"/>
              </a:tabLst>
            </a:pP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Работа</a:t>
            </a:r>
            <a:r>
              <a:rPr lang="ru-RU" sz="2800" b="1" strike="noStrike" spc="-80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с</a:t>
            </a:r>
            <a:r>
              <a:rPr lang="ru-RU" sz="2800" b="1" strike="noStrike" spc="-80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технической</a:t>
            </a:r>
            <a:r>
              <a:rPr lang="ru-RU" sz="2800" b="1" strike="noStrike" spc="-7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документацией</a:t>
            </a:r>
            <a:endParaRPr lang="ru-RU" sz="2800" b="0" strike="noStrike" spc="-1">
              <a:latin typeface="Arial"/>
            </a:endParaRPr>
          </a:p>
          <a:p>
            <a:pPr marL="4770720" lvl="1" indent="-285120">
              <a:lnSpc>
                <a:spcPct val="100000"/>
              </a:lnSpc>
              <a:spcBef>
                <a:spcPts val="2455"/>
              </a:spcBef>
              <a:buClr>
                <a:srgbClr val="001F5F"/>
              </a:buClr>
              <a:buFont typeface="Wingdings" charset="2"/>
              <a:buChar char=""/>
              <a:tabLst>
                <a:tab pos="4770720" algn="l"/>
              </a:tabLst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Найдите</a:t>
            </a:r>
            <a:r>
              <a:rPr lang="ru-RU" sz="18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тексте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ключевые</a:t>
            </a:r>
            <a:r>
              <a:rPr lang="ru-RU" sz="1800" b="0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слова</a:t>
            </a:r>
            <a:r>
              <a:rPr lang="ru-RU" sz="18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(слова-ориентиры).</a:t>
            </a:r>
            <a:endParaRPr lang="ru-RU" sz="1800" b="0" strike="noStrike" spc="-1">
              <a:latin typeface="Arial"/>
            </a:endParaRPr>
          </a:p>
          <a:p>
            <a:pPr marL="4770720" lvl="1" indent="-285120">
              <a:lnSpc>
                <a:spcPct val="100000"/>
              </a:lnSpc>
              <a:spcBef>
                <a:spcPts val="1199"/>
              </a:spcBef>
              <a:buClr>
                <a:srgbClr val="001F5F"/>
              </a:buClr>
              <a:buFont typeface="Wingdings" charset="2"/>
              <a:buChar char=""/>
              <a:tabLst>
                <a:tab pos="4770720" algn="l"/>
              </a:tabLst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Разбейте</a:t>
            </a:r>
            <a:r>
              <a:rPr lang="ru-RU" sz="18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текст</a:t>
            </a:r>
            <a:r>
              <a:rPr lang="ru-RU" sz="1800" b="0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на</a:t>
            </a:r>
            <a:r>
              <a:rPr lang="ru-RU" sz="1800" b="0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смысловые</a:t>
            </a:r>
            <a:r>
              <a:rPr lang="ru-RU" sz="1800" b="0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части</a:t>
            </a:r>
            <a:r>
              <a:rPr lang="ru-RU" sz="18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дайте</a:t>
            </a:r>
            <a:r>
              <a:rPr lang="ru-RU" sz="18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заголовок</a:t>
            </a:r>
            <a:r>
              <a:rPr lang="ru-RU" sz="1800" b="0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каждой</a:t>
            </a:r>
            <a:r>
              <a:rPr lang="ru-RU" sz="1800" b="0" strike="noStrike" spc="-7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из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1">
                <a:solidFill>
                  <a:srgbClr val="001F5F"/>
                </a:solidFill>
                <a:latin typeface="Calibri"/>
                <a:ea typeface="DejaVu Sans"/>
              </a:rPr>
              <a:t>них.</a:t>
            </a:r>
            <a:endParaRPr lang="ru-RU" sz="1800" b="0" strike="noStrike" spc="-1">
              <a:latin typeface="Arial"/>
            </a:endParaRPr>
          </a:p>
          <a:p>
            <a:pPr marL="4770720" lvl="1" indent="-285120">
              <a:lnSpc>
                <a:spcPct val="100000"/>
              </a:lnSpc>
              <a:spcBef>
                <a:spcPts val="1199"/>
              </a:spcBef>
              <a:buClr>
                <a:srgbClr val="001F5F"/>
              </a:buClr>
              <a:buFont typeface="Wingdings" charset="2"/>
              <a:buChar char=""/>
              <a:tabLst>
                <a:tab pos="4770720" algn="l"/>
              </a:tabLst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Выделите</a:t>
            </a:r>
            <a:r>
              <a:rPr lang="ru-RU" sz="1800" b="0" strike="noStrike" spc="-7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для</a:t>
            </a:r>
            <a:r>
              <a:rPr lang="ru-RU" sz="18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себя</a:t>
            </a:r>
            <a:r>
              <a:rPr lang="ru-RU" sz="1800" b="0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из</a:t>
            </a:r>
            <a:r>
              <a:rPr lang="ru-RU" sz="18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текста</a:t>
            </a:r>
            <a:r>
              <a:rPr lang="ru-RU" sz="1800" b="0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полезные</a:t>
            </a:r>
            <a:r>
              <a:rPr lang="ru-RU" sz="1800" b="0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новые</a:t>
            </a:r>
            <a:r>
              <a:rPr lang="ru-RU" sz="1800" b="0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знания.</a:t>
            </a:r>
            <a:endParaRPr lang="ru-RU" sz="1800" b="0" strike="noStrike" spc="-1">
              <a:latin typeface="Arial"/>
            </a:endParaRPr>
          </a:p>
          <a:p>
            <a:pPr marL="4770720" lvl="1" indent="-285120">
              <a:lnSpc>
                <a:spcPct val="100000"/>
              </a:lnSpc>
              <a:spcBef>
                <a:spcPts val="1205"/>
              </a:spcBef>
              <a:buClr>
                <a:srgbClr val="001F5F"/>
              </a:buClr>
              <a:buFont typeface="Wingdings" charset="2"/>
              <a:buChar char=""/>
              <a:tabLst>
                <a:tab pos="4770720" algn="l"/>
              </a:tabLst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Найдите</a:t>
            </a:r>
            <a:r>
              <a:rPr lang="ru-RU" sz="1800" b="0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ошибку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0" strike="noStrike" spc="-7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тексте,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выявите</a:t>
            </a:r>
            <a:r>
              <a:rPr lang="ru-RU" sz="18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её</a:t>
            </a:r>
            <a:r>
              <a:rPr lang="ru-RU" sz="18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сущность.</a:t>
            </a:r>
            <a:endParaRPr lang="ru-RU" sz="1800" b="0" strike="noStrike" spc="-1">
              <a:latin typeface="Arial"/>
            </a:endParaRPr>
          </a:p>
          <a:p>
            <a:pPr marL="4770720" lvl="1" indent="-285120">
              <a:lnSpc>
                <a:spcPct val="100000"/>
              </a:lnSpc>
              <a:spcBef>
                <a:spcPts val="1199"/>
              </a:spcBef>
              <a:buClr>
                <a:srgbClr val="001F5F"/>
              </a:buClr>
              <a:buFont typeface="Wingdings" charset="2"/>
              <a:buChar char=""/>
              <a:tabLst>
                <a:tab pos="4770720" algn="l"/>
                <a:tab pos="5748120" algn="l"/>
              </a:tabLst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Ответьте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на</a:t>
            </a:r>
            <a:r>
              <a:rPr lang="ru-RU" sz="1800" b="0" strike="noStrike" spc="48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вопросы,</a:t>
            </a:r>
            <a:r>
              <a:rPr lang="ru-RU" sz="1800" b="0" strike="noStrike" spc="48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отражающие</a:t>
            </a:r>
            <a:r>
              <a:rPr lang="ru-RU" sz="1800" b="0" strike="noStrike" spc="4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причинно-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следственные</a:t>
            </a:r>
            <a:r>
              <a:rPr lang="ru-RU" sz="1800" b="0" strike="noStrike" spc="4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связи:</a:t>
            </a:r>
            <a:endParaRPr lang="ru-RU" sz="1800" b="0" strike="noStrike" spc="-1">
              <a:latin typeface="Arial"/>
            </a:endParaRPr>
          </a:p>
          <a:p>
            <a:pPr marL="4771440">
              <a:lnSpc>
                <a:spcPct val="100000"/>
              </a:lnSpc>
              <a:tabLst>
                <a:tab pos="4770720" algn="l"/>
                <a:tab pos="5748120" algn="l"/>
              </a:tabLst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«Зачем</a:t>
            </a:r>
            <a:r>
              <a:rPr lang="ru-RU" sz="18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…»,</a:t>
            </a:r>
            <a:r>
              <a:rPr lang="ru-RU" sz="18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«Почему</a:t>
            </a:r>
            <a:r>
              <a:rPr lang="ru-RU" sz="1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…»</a:t>
            </a:r>
            <a:r>
              <a:rPr lang="ru-RU" sz="18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0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т.</a:t>
            </a:r>
            <a:r>
              <a:rPr lang="ru-RU" sz="18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д.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615" name="object 12"/>
          <p:cNvSpPr/>
          <p:nvPr/>
        </p:nvSpPr>
        <p:spPr>
          <a:xfrm>
            <a:off x="4737600" y="3988080"/>
            <a:ext cx="7189920" cy="56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298440" indent="-285120">
              <a:lnSpc>
                <a:spcPct val="100000"/>
              </a:lnSpc>
              <a:spcBef>
                <a:spcPts val="99"/>
              </a:spcBef>
              <a:buClr>
                <a:srgbClr val="001F5F"/>
              </a:buClr>
              <a:buFont typeface="Wingdings" charset="2"/>
              <a:buChar char=""/>
              <a:tabLst>
                <a:tab pos="298440" algn="l"/>
                <a:tab pos="1316880" algn="l"/>
                <a:tab pos="1715040" algn="l"/>
                <a:tab pos="2779920" algn="l"/>
                <a:tab pos="3978360" algn="l"/>
                <a:tab pos="4240440" algn="l"/>
                <a:tab pos="5457240" algn="l"/>
                <a:tab pos="5748120" algn="l"/>
                <a:tab pos="6864840" algn="l"/>
              </a:tabLst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Ответьте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на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вопросы,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связанные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с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действием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способом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его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616" name="object 13"/>
          <p:cNvSpPr/>
          <p:nvPr/>
        </p:nvSpPr>
        <p:spPr>
          <a:xfrm>
            <a:off x="4737600" y="4110120"/>
            <a:ext cx="7192080" cy="30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65240" rIns="0" bIns="0">
            <a:spAutoFit/>
          </a:bodyPr>
          <a:lstStyle/>
          <a:p>
            <a:pPr marL="299160">
              <a:lnSpc>
                <a:spcPct val="100000"/>
              </a:lnSpc>
              <a:spcBef>
                <a:spcPts val="1301"/>
              </a:spcBef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осуществления:</a:t>
            </a:r>
            <a:r>
              <a:rPr lang="ru-RU" sz="1800" b="0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«Почему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…»,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«Как</a:t>
            </a:r>
            <a:r>
              <a:rPr lang="ru-RU" sz="18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…»,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«Каким</a:t>
            </a:r>
            <a:r>
              <a:rPr lang="ru-RU" sz="1800" b="0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образом</a:t>
            </a:r>
            <a:r>
              <a:rPr lang="ru-RU" sz="1800" b="0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…».</a:t>
            </a:r>
            <a:endParaRPr lang="ru-RU" sz="1800" b="0" strike="noStrike" spc="-1">
              <a:latin typeface="Arial"/>
            </a:endParaRPr>
          </a:p>
          <a:p>
            <a:pPr marL="298440" indent="-285120">
              <a:lnSpc>
                <a:spcPct val="100000"/>
              </a:lnSpc>
              <a:spcBef>
                <a:spcPts val="1199"/>
              </a:spcBef>
              <a:buClr>
                <a:srgbClr val="001F5F"/>
              </a:buClr>
              <a:buFont typeface="Wingdings" charset="2"/>
              <a:buChar char=""/>
              <a:tabLst>
                <a:tab pos="298440" algn="l"/>
              </a:tabLst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Задайте</a:t>
            </a:r>
            <a:r>
              <a:rPr lang="ru-RU" sz="1800" b="0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вопросы</a:t>
            </a:r>
            <a:r>
              <a:rPr lang="ru-RU" sz="1800" b="0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к</a:t>
            </a:r>
            <a:r>
              <a:rPr lang="ru-RU" sz="1800" b="0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данному</a:t>
            </a:r>
            <a:r>
              <a:rPr lang="ru-RU" sz="18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тексту.</a:t>
            </a:r>
            <a:endParaRPr lang="ru-RU" sz="1800" b="0" strike="noStrike" spc="-1">
              <a:latin typeface="Arial"/>
            </a:endParaRPr>
          </a:p>
          <a:p>
            <a:pPr marL="298440" indent="-285120">
              <a:lnSpc>
                <a:spcPct val="100000"/>
              </a:lnSpc>
              <a:spcBef>
                <a:spcPts val="1199"/>
              </a:spcBef>
              <a:buClr>
                <a:srgbClr val="001F5F"/>
              </a:buClr>
              <a:buFont typeface="Wingdings" charset="2"/>
              <a:buChar char=""/>
              <a:tabLst>
                <a:tab pos="298440" algn="l"/>
                <a:tab pos="1260360" algn="l"/>
                <a:tab pos="3059280" algn="l"/>
                <a:tab pos="4130640" algn="l"/>
                <a:tab pos="4371480" algn="l"/>
                <a:tab pos="5362560" algn="l"/>
                <a:tab pos="6090840" algn="l"/>
                <a:tab pos="6465600" algn="l"/>
                <a:tab pos="7067520" algn="l"/>
              </a:tabLst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Найдите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дополнительный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материал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к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данному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тексту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по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21">
                <a:solidFill>
                  <a:srgbClr val="001F5F"/>
                </a:solidFill>
                <a:latin typeface="Calibri"/>
                <a:ea typeface="DejaVu Sans"/>
              </a:rPr>
              <a:t>теме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endParaRPr lang="ru-RU" sz="1800" b="0" strike="noStrike" spc="-1">
              <a:latin typeface="Arial"/>
            </a:endParaRPr>
          </a:p>
          <a:p>
            <a:pPr marL="299160">
              <a:lnSpc>
                <a:spcPct val="100000"/>
              </a:lnSpc>
              <a:tabLst>
                <a:tab pos="298440" algn="l"/>
                <a:tab pos="1260360" algn="l"/>
                <a:tab pos="3059280" algn="l"/>
                <a:tab pos="4130640" algn="l"/>
                <a:tab pos="4371480" algn="l"/>
                <a:tab pos="5362560" algn="l"/>
                <a:tab pos="6090840" algn="l"/>
                <a:tab pos="6465600" algn="l"/>
                <a:tab pos="7067520" algn="l"/>
              </a:tabLst>
            </a:pP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популярной</a:t>
            </a:r>
            <a:r>
              <a:rPr lang="ru-RU" sz="1800" b="0" strike="noStrike" spc="-7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литературе,</a:t>
            </a:r>
            <a:r>
              <a:rPr lang="ru-RU" sz="1800" b="0" strike="noStrike" spc="-7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энциклопедии</a:t>
            </a:r>
            <a:r>
              <a:rPr lang="ru-RU" sz="1800" b="0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0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т.</a:t>
            </a:r>
            <a:r>
              <a:rPr lang="ru-RU" sz="18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д.</a:t>
            </a:r>
            <a:endParaRPr lang="ru-RU" sz="1800" b="0" strike="noStrike" spc="-1">
              <a:latin typeface="Arial"/>
            </a:endParaRPr>
          </a:p>
          <a:p>
            <a:pPr marL="297720" indent="-285120">
              <a:lnSpc>
                <a:spcPct val="100000"/>
              </a:lnSpc>
              <a:spcBef>
                <a:spcPts val="1199"/>
              </a:spcBef>
              <a:buClr>
                <a:srgbClr val="001F5F"/>
              </a:buClr>
              <a:buFont typeface="Wingdings" charset="2"/>
              <a:buChar char=""/>
              <a:tabLst>
                <a:tab pos="299160" algn="l"/>
                <a:tab pos="1949400" algn="l"/>
                <a:tab pos="3114000" algn="l"/>
                <a:tab pos="4302720" algn="l"/>
                <a:tab pos="5754240" algn="l"/>
              </a:tabLst>
            </a:pP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Перекодируйте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известную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словесную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информацию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(определение, 	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понятие,</a:t>
            </a:r>
            <a:r>
              <a:rPr lang="ru-RU" sz="18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правило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0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т.д.)</a:t>
            </a:r>
            <a:r>
              <a:rPr lang="ru-RU" sz="18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виде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схемы,</a:t>
            </a:r>
            <a:r>
              <a:rPr lang="ru-RU" sz="1800" b="0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рисунка,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таблицы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1">
                <a:solidFill>
                  <a:srgbClr val="001F5F"/>
                </a:solidFill>
                <a:latin typeface="Calibri"/>
                <a:ea typeface="DejaVu Sans"/>
              </a:rPr>
              <a:t>т.д.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7" name="object 4"/>
          <p:cNvGrpSpPr/>
          <p:nvPr/>
        </p:nvGrpSpPr>
        <p:grpSpPr>
          <a:xfrm>
            <a:off x="0" y="623160"/>
            <a:ext cx="12191400" cy="937440"/>
            <a:chOff x="0" y="623160"/>
            <a:chExt cx="12191400" cy="937440"/>
          </a:xfrm>
        </p:grpSpPr>
        <p:sp>
          <p:nvSpPr>
            <p:cNvPr id="618" name="object 5"/>
            <p:cNvSpPr/>
            <p:nvPr/>
          </p:nvSpPr>
          <p:spPr>
            <a:xfrm>
              <a:off x="0" y="623160"/>
              <a:ext cx="12191400" cy="70920"/>
            </a:xfrm>
            <a:custGeom>
              <a:avLst/>
              <a:gdLst/>
              <a:ahLst/>
              <a:cxnLst/>
              <a:rect l="l" t="t" r="r" b="b"/>
              <a:pathLst>
                <a:path w="12192000" h="71754">
                  <a:moveTo>
                    <a:pt x="12192000" y="0"/>
                  </a:moveTo>
                  <a:lnTo>
                    <a:pt x="0" y="0"/>
                  </a:lnTo>
                  <a:lnTo>
                    <a:pt x="0" y="71627"/>
                  </a:lnTo>
                  <a:lnTo>
                    <a:pt x="12192000" y="7162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20586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19" name="object 7"/>
            <p:cNvSpPr/>
            <p:nvPr/>
          </p:nvSpPr>
          <p:spPr>
            <a:xfrm>
              <a:off x="185760" y="830520"/>
              <a:ext cx="5302800" cy="523800"/>
            </a:xfrm>
            <a:custGeom>
              <a:avLst/>
              <a:gdLst/>
              <a:ahLst/>
              <a:cxnLst/>
              <a:rect l="l" t="t" r="r" b="b"/>
              <a:pathLst>
                <a:path w="5303520" h="524510">
                  <a:moveTo>
                    <a:pt x="5303520" y="0"/>
                  </a:moveTo>
                  <a:lnTo>
                    <a:pt x="0" y="0"/>
                  </a:lnTo>
                  <a:lnTo>
                    <a:pt x="0" y="524256"/>
                  </a:lnTo>
                  <a:lnTo>
                    <a:pt x="5303520" y="524256"/>
                  </a:lnTo>
                  <a:lnTo>
                    <a:pt x="5303520" y="0"/>
                  </a:lnTo>
                  <a:close/>
                </a:path>
              </a:pathLst>
            </a:custGeom>
            <a:solidFill>
              <a:srgbClr val="01A17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20" name="object 8"/>
            <p:cNvPicPr/>
            <p:nvPr/>
          </p:nvPicPr>
          <p:blipFill>
            <a:blip r:embed="rId2" cstate="print"/>
            <a:stretch/>
          </p:blipFill>
          <p:spPr>
            <a:xfrm>
              <a:off x="36720" y="762120"/>
              <a:ext cx="1949400" cy="798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21" name="object 9"/>
            <p:cNvPicPr/>
            <p:nvPr/>
          </p:nvPicPr>
          <p:blipFill>
            <a:blip r:embed="rId3" cstate="print"/>
            <a:stretch/>
          </p:blipFill>
          <p:spPr>
            <a:xfrm>
              <a:off x="1507320" y="762120"/>
              <a:ext cx="586800" cy="798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22" name="object 10"/>
            <p:cNvPicPr/>
            <p:nvPr/>
          </p:nvPicPr>
          <p:blipFill>
            <a:blip r:embed="rId4" cstate="print"/>
            <a:stretch/>
          </p:blipFill>
          <p:spPr>
            <a:xfrm>
              <a:off x="1615320" y="762120"/>
              <a:ext cx="3965400" cy="7984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623" name="object 11"/>
          <p:cNvSpPr/>
          <p:nvPr/>
        </p:nvSpPr>
        <p:spPr>
          <a:xfrm>
            <a:off x="265320" y="841320"/>
            <a:ext cx="5089320" cy="865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8.</a:t>
            </a:r>
            <a:r>
              <a:rPr lang="ru-RU" sz="2800" b="1" strike="noStrike" spc="-7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21">
                <a:solidFill>
                  <a:srgbClr val="FFFFFF"/>
                </a:solidFill>
                <a:latin typeface="Calibri"/>
                <a:ea typeface="DejaVu Sans"/>
              </a:rPr>
              <a:t>Учебно-</a:t>
            </a: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практические</a:t>
            </a:r>
            <a:r>
              <a:rPr lang="ru-RU" sz="2800" b="1" strike="noStrike" spc="-2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задания</a:t>
            </a:r>
            <a:endParaRPr lang="ru-RU" sz="2800" b="0" strike="noStrike" spc="-1">
              <a:latin typeface="Arial"/>
            </a:endParaRPr>
          </a:p>
        </p:txBody>
      </p:sp>
      <p:grpSp>
        <p:nvGrpSpPr>
          <p:cNvPr id="624" name="object 12"/>
          <p:cNvGrpSpPr/>
          <p:nvPr/>
        </p:nvGrpSpPr>
        <p:grpSpPr>
          <a:xfrm>
            <a:off x="135720" y="2034360"/>
            <a:ext cx="6086160" cy="891000"/>
            <a:chOff x="135720" y="2034360"/>
            <a:chExt cx="6086160" cy="891000"/>
          </a:xfrm>
        </p:grpSpPr>
        <p:pic>
          <p:nvPicPr>
            <p:cNvPr id="625" name="object 13"/>
            <p:cNvPicPr/>
            <p:nvPr/>
          </p:nvPicPr>
          <p:blipFill>
            <a:blip r:embed="rId5" cstate="print"/>
            <a:stretch/>
          </p:blipFill>
          <p:spPr>
            <a:xfrm>
              <a:off x="135720" y="2034360"/>
              <a:ext cx="6086160" cy="858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26" name="object 14"/>
            <p:cNvPicPr/>
            <p:nvPr/>
          </p:nvPicPr>
          <p:blipFill>
            <a:blip r:embed="rId6" cstate="print"/>
            <a:stretch/>
          </p:blipFill>
          <p:spPr>
            <a:xfrm>
              <a:off x="487800" y="2057400"/>
              <a:ext cx="5382000" cy="8679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27" name="object 15"/>
            <p:cNvPicPr/>
            <p:nvPr/>
          </p:nvPicPr>
          <p:blipFill>
            <a:blip r:embed="rId7" cstate="print"/>
            <a:stretch/>
          </p:blipFill>
          <p:spPr>
            <a:xfrm>
              <a:off x="185760" y="2064960"/>
              <a:ext cx="5990040" cy="7552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628" name="object 16"/>
          <p:cNvSpPr/>
          <p:nvPr/>
        </p:nvSpPr>
        <p:spPr>
          <a:xfrm>
            <a:off x="185760" y="2064960"/>
            <a:ext cx="5990400" cy="911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88200" rIns="0" bIns="0">
            <a:spAutoFit/>
          </a:bodyPr>
          <a:lstStyle/>
          <a:p>
            <a:pPr marL="1299960" indent="-801360">
              <a:lnSpc>
                <a:spcPct val="100000"/>
              </a:lnSpc>
              <a:spcBef>
                <a:spcPts val="694"/>
              </a:spcBef>
              <a:tabLst>
                <a:tab pos="0" algn="l"/>
              </a:tabLst>
            </a:pP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Цель</a:t>
            </a:r>
            <a:r>
              <a:rPr lang="ru-RU" sz="1800" b="0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–</a:t>
            </a:r>
            <a:r>
              <a:rPr lang="ru-RU" sz="1800" b="0" strike="noStrike" spc="-1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формирование/оценить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сформированность универсальных</a:t>
            </a:r>
            <a:r>
              <a:rPr lang="ru-RU" sz="1800" b="0" strike="noStrike" spc="-4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учебных</a:t>
            </a:r>
            <a:r>
              <a:rPr lang="ru-RU" sz="1800" b="0" strike="noStrike" spc="-4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действий: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629" name="object 17"/>
          <p:cNvSpPr/>
          <p:nvPr/>
        </p:nvSpPr>
        <p:spPr>
          <a:xfrm>
            <a:off x="830520" y="3076920"/>
            <a:ext cx="5346000" cy="870120"/>
          </a:xfrm>
          <a:prstGeom prst="rect">
            <a:avLst/>
          </a:prstGeom>
          <a:solidFill>
            <a:srgbClr val="E6EBF3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40400" rIns="0" bIns="0">
            <a:spAutoFit/>
          </a:bodyPr>
          <a:lstStyle/>
          <a:p>
            <a:pPr marL="2147040" indent="-1540440">
              <a:lnSpc>
                <a:spcPct val="100000"/>
              </a:lnSpc>
              <a:spcBef>
                <a:spcPts val="1106"/>
              </a:spcBef>
              <a:tabLst>
                <a:tab pos="0" algn="l"/>
              </a:tabLst>
            </a:pP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освоение</a:t>
            </a:r>
            <a:r>
              <a:rPr lang="ru-RU" sz="16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новой</a:t>
            </a:r>
            <a:r>
              <a:rPr lang="ru-RU" sz="16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информации</a:t>
            </a:r>
            <a:r>
              <a:rPr lang="ru-RU" sz="16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технологического содержания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630" name="object 18"/>
          <p:cNvSpPr/>
          <p:nvPr/>
        </p:nvSpPr>
        <p:spPr>
          <a:xfrm>
            <a:off x="830520" y="4125600"/>
            <a:ext cx="5346000" cy="749160"/>
          </a:xfrm>
          <a:prstGeom prst="rect">
            <a:avLst/>
          </a:prstGeom>
          <a:solidFill>
            <a:srgbClr val="E6EBF3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9080" rIns="0" bIns="0">
            <a:spAutoFit/>
          </a:bodyPr>
          <a:lstStyle/>
          <a:p>
            <a:pPr algn="ctr">
              <a:lnSpc>
                <a:spcPct val="100000"/>
              </a:lnSpc>
              <a:spcBef>
                <a:spcPts val="150"/>
              </a:spcBef>
            </a:pP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применение</a:t>
            </a:r>
            <a:r>
              <a:rPr lang="ru-RU" sz="1600" b="0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методологических</a:t>
            </a:r>
            <a:r>
              <a:rPr lang="ru-RU" sz="1600" b="0" strike="noStrike" spc="-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знаний</a:t>
            </a:r>
            <a:r>
              <a:rPr lang="ru-RU" sz="1600" b="0" strike="noStrike" spc="-7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52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endParaRPr lang="ru-RU" sz="1600" b="0" strike="noStrike" spc="-1">
              <a:latin typeface="Arial"/>
            </a:endParaRPr>
          </a:p>
          <a:p>
            <a:pPr marL="513000" algn="ctr">
              <a:lnSpc>
                <a:spcPct val="100000"/>
              </a:lnSpc>
            </a:pP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экспериментальных</a:t>
            </a:r>
            <a:r>
              <a:rPr lang="ru-RU" sz="1600" b="0" strike="noStrike" spc="-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умений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для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анализа</a:t>
            </a:r>
            <a:r>
              <a:rPr lang="ru-RU" sz="16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научных исследований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631" name="object 19"/>
          <p:cNvSpPr/>
          <p:nvPr/>
        </p:nvSpPr>
        <p:spPr>
          <a:xfrm>
            <a:off x="830520" y="5175360"/>
            <a:ext cx="5346000" cy="1520640"/>
          </a:xfrm>
          <a:prstGeom prst="rect">
            <a:avLst/>
          </a:prstGeom>
          <a:solidFill>
            <a:srgbClr val="E6EBF3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60840" rIns="0" bIns="0">
            <a:spAutoFit/>
          </a:bodyPr>
          <a:lstStyle/>
          <a:p>
            <a:pPr marL="465480" indent="-144720"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перенос</a:t>
            </a:r>
            <a:r>
              <a:rPr lang="ru-RU" sz="1600" b="0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знаний,</a:t>
            </a:r>
            <a:r>
              <a:rPr lang="ru-RU" sz="1600" b="0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полученных</a:t>
            </a:r>
            <a:r>
              <a:rPr lang="ru-RU" sz="16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при</a:t>
            </a:r>
            <a:r>
              <a:rPr lang="ru-RU" sz="16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изучении</a:t>
            </a:r>
            <a:r>
              <a:rPr lang="ru-RU" sz="16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отдельных предметов</a:t>
            </a:r>
            <a:r>
              <a:rPr lang="ru-RU" sz="1600" b="0" strike="noStrike" spc="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21">
                <a:solidFill>
                  <a:srgbClr val="001F5F"/>
                </a:solidFill>
                <a:latin typeface="Calibri"/>
                <a:ea typeface="DejaVu Sans"/>
              </a:rPr>
              <a:t>естественно-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научного</a:t>
            </a:r>
            <a:r>
              <a:rPr lang="ru-RU" sz="1600" b="0" strike="noStrike" spc="1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цикла</a:t>
            </a:r>
            <a:r>
              <a:rPr lang="ru-RU" sz="1600" b="0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(биология,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физика,</a:t>
            </a:r>
            <a:r>
              <a:rPr lang="ru-RU" sz="16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химия)</a:t>
            </a:r>
            <a:r>
              <a:rPr lang="ru-RU" sz="1600" b="0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6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технологии,</a:t>
            </a:r>
            <a:r>
              <a:rPr lang="ru-RU" sz="16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для</a:t>
            </a:r>
            <a:r>
              <a:rPr lang="ru-RU" sz="1600" b="0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решения</a:t>
            </a:r>
            <a:r>
              <a:rPr lang="ru-RU" sz="1600" b="0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задач</a:t>
            </a:r>
            <a:endParaRPr lang="ru-RU" sz="1600" b="0" strike="noStrike" spc="-1">
              <a:latin typeface="Arial"/>
            </a:endParaRPr>
          </a:p>
          <a:p>
            <a:pPr marL="673200" indent="-144720">
              <a:lnSpc>
                <a:spcPct val="100000"/>
              </a:lnSpc>
              <a:tabLst>
                <a:tab pos="0" algn="l"/>
              </a:tabLst>
            </a:pP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(проблем)</a:t>
            </a:r>
            <a:r>
              <a:rPr lang="ru-RU" sz="1600" b="0" strike="noStrike" spc="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600" b="0" strike="noStrike" spc="-2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ситуациях</a:t>
            </a:r>
            <a:r>
              <a:rPr lang="ru-RU" sz="1600" b="0" strike="noStrike" spc="-2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внеучебного</a:t>
            </a:r>
            <a:r>
              <a:rPr lang="ru-RU" sz="1600" b="0" strike="noStrike" spc="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характера</a:t>
            </a:r>
            <a:endParaRPr lang="ru-RU" sz="1600" b="0" strike="noStrike" spc="-1">
              <a:latin typeface="Arial"/>
            </a:endParaRPr>
          </a:p>
        </p:txBody>
      </p:sp>
      <p:grpSp>
        <p:nvGrpSpPr>
          <p:cNvPr id="632" name="object 20"/>
          <p:cNvGrpSpPr/>
          <p:nvPr/>
        </p:nvGrpSpPr>
        <p:grpSpPr>
          <a:xfrm>
            <a:off x="463320" y="2820960"/>
            <a:ext cx="366480" cy="2915280"/>
            <a:chOff x="463320" y="2820960"/>
            <a:chExt cx="366480" cy="2915280"/>
          </a:xfrm>
        </p:grpSpPr>
        <p:sp>
          <p:nvSpPr>
            <p:cNvPr id="633" name="object 21"/>
            <p:cNvSpPr/>
            <p:nvPr/>
          </p:nvSpPr>
          <p:spPr>
            <a:xfrm>
              <a:off x="463320" y="2820960"/>
              <a:ext cx="366480" cy="2915280"/>
            </a:xfrm>
            <a:custGeom>
              <a:avLst/>
              <a:gdLst/>
              <a:ahLst/>
              <a:cxnLst/>
              <a:rect l="l" t="t" r="r" b="b"/>
              <a:pathLst>
                <a:path w="367030" h="2915920">
                  <a:moveTo>
                    <a:pt x="0" y="0"/>
                  </a:moveTo>
                  <a:lnTo>
                    <a:pt x="0" y="2915488"/>
                  </a:lnTo>
                  <a:lnTo>
                    <a:pt x="366737" y="2915488"/>
                  </a:lnTo>
                </a:path>
              </a:pathLst>
            </a:custGeom>
            <a:noFill/>
            <a:ln w="6096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34" name="object 22"/>
            <p:cNvSpPr/>
            <p:nvPr/>
          </p:nvSpPr>
          <p:spPr>
            <a:xfrm>
              <a:off x="463320" y="3473280"/>
              <a:ext cx="366480" cy="1048320"/>
            </a:xfrm>
            <a:custGeom>
              <a:avLst/>
              <a:gdLst/>
              <a:ahLst/>
              <a:cxnLst/>
              <a:rect l="l" t="t" r="r" b="b"/>
              <a:pathLst>
                <a:path w="367030" h="1049020">
                  <a:moveTo>
                    <a:pt x="366737" y="1048511"/>
                  </a:moveTo>
                  <a:lnTo>
                    <a:pt x="0" y="1048511"/>
                  </a:lnTo>
                  <a:moveTo>
                    <a:pt x="366737" y="0"/>
                  </a:moveTo>
                  <a:lnTo>
                    <a:pt x="0" y="0"/>
                  </a:lnTo>
                </a:path>
              </a:pathLst>
            </a:custGeom>
            <a:noFill/>
            <a:ln w="6096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635" name="object 23"/>
          <p:cNvSpPr/>
          <p:nvPr/>
        </p:nvSpPr>
        <p:spPr>
          <a:xfrm>
            <a:off x="9550080" y="1436400"/>
            <a:ext cx="2435760" cy="74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  <a:tabLst>
                <a:tab pos="763920" algn="l"/>
                <a:tab pos="1621800" algn="l"/>
              </a:tabLst>
            </a:pP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группы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заданий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(контекст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636" name="object 24"/>
          <p:cNvSpPr/>
          <p:nvPr/>
        </p:nvSpPr>
        <p:spPr>
          <a:xfrm>
            <a:off x="6948360" y="1040040"/>
            <a:ext cx="2489760" cy="186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16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ИНСТРУМЕНТАРИЙ:</a:t>
            </a:r>
            <a:endParaRPr lang="ru-RU" sz="1600" b="0" strike="noStrike" spc="-1">
              <a:latin typeface="Arial"/>
            </a:endParaRPr>
          </a:p>
          <a:p>
            <a:pPr marL="297720" indent="-285120">
              <a:lnSpc>
                <a:spcPct val="100000"/>
              </a:lnSpc>
              <a:spcBef>
                <a:spcPts val="1199"/>
              </a:spcBef>
              <a:buClr>
                <a:srgbClr val="001F5F"/>
              </a:buClr>
              <a:buFont typeface="Wingdings" charset="2"/>
              <a:buChar char=""/>
              <a:tabLst>
                <a:tab pos="299160" algn="l"/>
                <a:tab pos="1522800" algn="l"/>
                <a:tab pos="1591200" algn="l"/>
                <a:tab pos="2367360" algn="l"/>
              </a:tabLst>
            </a:pPr>
            <a:r>
              <a:rPr lang="ru-RU" sz="1600" b="0" strike="noStrike" spc="-12">
                <a:solidFill>
                  <a:srgbClr val="C00000"/>
                </a:solidFill>
                <a:latin typeface="Calibri"/>
                <a:ea typeface="DejaVu Sans"/>
              </a:rPr>
              <a:t>контекстные</a:t>
            </a:r>
            <a:r>
              <a:rPr lang="ru-RU" sz="1600" b="0" strike="noStrike" spc="-1">
                <a:solidFill>
                  <a:srgbClr val="C00000"/>
                </a:solidFill>
                <a:latin typeface="Calibri"/>
                <a:ea typeface="DejaVu Sans"/>
              </a:rPr>
              <a:t>	</a:t>
            </a:r>
            <a:r>
              <a:rPr lang="ru-RU" sz="1600" b="0" strike="noStrike" spc="-12">
                <a:solidFill>
                  <a:srgbClr val="C00000"/>
                </a:solidFill>
                <a:latin typeface="Calibri"/>
                <a:ea typeface="DejaVu Sans"/>
              </a:rPr>
              <a:t>задания</a:t>
            </a:r>
            <a:r>
              <a:rPr lang="ru-RU" sz="1600" b="0" strike="noStrike" spc="-1">
                <a:solidFill>
                  <a:srgbClr val="C00000"/>
                </a:solidFill>
                <a:latin typeface="Calibri"/>
                <a:ea typeface="DejaVu Sans"/>
              </a:rPr>
              <a:t>	</a:t>
            </a:r>
            <a:r>
              <a:rPr lang="ru-RU" sz="1600" b="0" strike="noStrike" spc="-52">
                <a:solidFill>
                  <a:srgbClr val="001F5F"/>
                </a:solidFill>
                <a:latin typeface="Calibri"/>
                <a:ea typeface="DejaVu Sans"/>
              </a:rPr>
              <a:t>и 	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естественно-научного 	природные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		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явления,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637" name="object 25"/>
          <p:cNvSpPr/>
          <p:nvPr/>
        </p:nvSpPr>
        <p:spPr>
          <a:xfrm>
            <a:off x="9490680" y="1680120"/>
            <a:ext cx="1199520" cy="985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16280" indent="-103320">
              <a:lnSpc>
                <a:spcPct val="100000"/>
              </a:lnSpc>
              <a:spcBef>
                <a:spcPts val="96"/>
              </a:spcBef>
              <a:tabLst>
                <a:tab pos="0" algn="l"/>
              </a:tabLst>
            </a:pP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содержания: технические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638" name="object 26"/>
          <p:cNvSpPr/>
          <p:nvPr/>
        </p:nvSpPr>
        <p:spPr>
          <a:xfrm>
            <a:off x="10958400" y="1680120"/>
            <a:ext cx="1027440" cy="985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24840" indent="-11880">
              <a:lnSpc>
                <a:spcPct val="100000"/>
              </a:lnSpc>
              <a:spcBef>
                <a:spcPts val="96"/>
              </a:spcBef>
              <a:tabLst>
                <a:tab pos="0" algn="l"/>
              </a:tabLst>
            </a:pP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Земля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600" b="0" strike="noStrike" spc="-52">
                <a:solidFill>
                  <a:srgbClr val="001F5F"/>
                </a:solidFill>
                <a:latin typeface="Calibri"/>
                <a:ea typeface="DejaVu Sans"/>
              </a:rPr>
              <a:t>и 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устройства,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639" name="object 27"/>
          <p:cNvSpPr/>
          <p:nvPr/>
        </p:nvSpPr>
        <p:spPr>
          <a:xfrm>
            <a:off x="7234920" y="2168280"/>
            <a:ext cx="3946320" cy="49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человек,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 экспериментальные</a:t>
            </a:r>
            <a:r>
              <a:rPr lang="ru-RU" sz="1600" b="0" strike="noStrike" spc="-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исследования);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640" name="object 28"/>
          <p:cNvSpPr/>
          <p:nvPr/>
        </p:nvSpPr>
        <p:spPr>
          <a:xfrm>
            <a:off x="6948360" y="2564280"/>
            <a:ext cx="2528640" cy="49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298440" indent="-285120">
              <a:lnSpc>
                <a:spcPct val="100000"/>
              </a:lnSpc>
              <a:spcBef>
                <a:spcPts val="96"/>
              </a:spcBef>
              <a:buClr>
                <a:srgbClr val="001F5F"/>
              </a:buClr>
              <a:buFont typeface="Wingdings" charset="2"/>
              <a:buChar char=""/>
              <a:tabLst>
                <a:tab pos="298440" algn="l"/>
                <a:tab pos="1308240" algn="l"/>
              </a:tabLst>
            </a:pP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задания,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составленные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641" name="object 29"/>
          <p:cNvSpPr/>
          <p:nvPr/>
        </p:nvSpPr>
        <p:spPr>
          <a:xfrm>
            <a:off x="9702720" y="2564280"/>
            <a:ext cx="2284560" cy="49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  <a:tabLst>
                <a:tab pos="469440" algn="l"/>
                <a:tab pos="1652400" algn="l"/>
              </a:tabLst>
            </a:pPr>
            <a:r>
              <a:rPr lang="ru-RU" sz="1600" b="0" strike="noStrike" spc="-26">
                <a:solidFill>
                  <a:srgbClr val="001F5F"/>
                </a:solidFill>
                <a:latin typeface="Calibri"/>
                <a:ea typeface="DejaVu Sans"/>
              </a:rPr>
              <a:t>на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материале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600" b="0" strike="noStrike" spc="-12">
                <a:solidFill>
                  <a:srgbClr val="C00000"/>
                </a:solidFill>
                <a:latin typeface="Calibri"/>
                <a:ea typeface="DejaVu Sans"/>
              </a:rPr>
              <a:t>разных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642" name="object 30"/>
          <p:cNvSpPr/>
          <p:nvPr/>
        </p:nvSpPr>
        <p:spPr>
          <a:xfrm>
            <a:off x="7234920" y="2808360"/>
            <a:ext cx="4751640" cy="4370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 algn="just">
              <a:lnSpc>
                <a:spcPct val="100000"/>
              </a:lnSpc>
              <a:spcBef>
                <a:spcPts val="96"/>
              </a:spcBef>
            </a:pPr>
            <a:r>
              <a:rPr lang="ru-RU" sz="1600" b="0" strike="noStrike" spc="-1">
                <a:solidFill>
                  <a:srgbClr val="C00000"/>
                </a:solidFill>
                <a:latin typeface="Calibri"/>
                <a:ea typeface="DejaVu Sans"/>
              </a:rPr>
              <a:t>предметных</a:t>
            </a:r>
            <a:r>
              <a:rPr lang="ru-RU" sz="1600" b="0" strike="noStrike" spc="265">
                <a:solidFill>
                  <a:srgbClr val="C00000"/>
                </a:solidFill>
                <a:latin typeface="Calibri"/>
                <a:ea typeface="DejaVu Sans"/>
              </a:rPr>
              <a:t>  </a:t>
            </a:r>
            <a:r>
              <a:rPr lang="ru-RU" sz="1600" b="0" strike="noStrike" spc="-1">
                <a:solidFill>
                  <a:srgbClr val="C00000"/>
                </a:solidFill>
                <a:latin typeface="Calibri"/>
                <a:ea typeface="DejaVu Sans"/>
              </a:rPr>
              <a:t>областей</a:t>
            </a:r>
            <a:r>
              <a:rPr lang="ru-RU" sz="1600" b="0" strike="noStrike" spc="259">
                <a:solidFill>
                  <a:srgbClr val="C00000"/>
                </a:solidFill>
                <a:latin typeface="Calibri"/>
                <a:ea typeface="DejaVu Sans"/>
              </a:rPr>
              <a:t> 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(биология,</a:t>
            </a:r>
            <a:r>
              <a:rPr lang="ru-RU" sz="1600" b="0" strike="noStrike" spc="259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физика,</a:t>
            </a:r>
            <a:r>
              <a:rPr lang="ru-RU" sz="1600" b="0" strike="noStrike" spc="259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химия,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математика,</a:t>
            </a:r>
            <a:r>
              <a:rPr lang="ru-RU" sz="1600" b="0" strike="noStrike" spc="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экология,</a:t>
            </a:r>
            <a:r>
              <a:rPr lang="ru-RU" sz="1600" b="0" strike="noStrike" spc="1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ОБЖ),</a:t>
            </a:r>
            <a:r>
              <a:rPr lang="ru-RU" sz="1600" b="0" strike="noStrike" spc="1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</a:t>
            </a:r>
            <a:r>
              <a:rPr lang="ru-RU" sz="1600" b="0" strike="noStrike" spc="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включением</a:t>
            </a:r>
            <a:r>
              <a:rPr lang="ru-RU" sz="1600" b="0" strike="noStrike" spc="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широкого </a:t>
            </a:r>
            <a:r>
              <a:rPr lang="ru-RU" sz="16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спектра</a:t>
            </a:r>
            <a:r>
              <a:rPr lang="ru-RU" sz="16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C00000"/>
                </a:solidFill>
                <a:latin typeface="Calibri"/>
                <a:ea typeface="DejaVu Sans"/>
              </a:rPr>
              <a:t>графической</a:t>
            </a:r>
            <a:r>
              <a:rPr lang="ru-RU" sz="1600" b="0" strike="noStrike" spc="-60">
                <a:solidFill>
                  <a:srgbClr val="C00000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C00000"/>
                </a:solidFill>
                <a:latin typeface="Calibri"/>
                <a:ea typeface="DejaVu Sans"/>
              </a:rPr>
              <a:t>информации</a:t>
            </a:r>
            <a:r>
              <a:rPr lang="ru-RU" sz="1600" b="0" strike="noStrike" spc="-12">
                <a:solidFill>
                  <a:srgbClr val="001F5F"/>
                </a:solidFill>
                <a:latin typeface="Calibri"/>
                <a:ea typeface="DejaVu Sans"/>
              </a:rPr>
              <a:t>.</a:t>
            </a:r>
            <a:endParaRPr lang="ru-RU" sz="1600" b="0" strike="noStrike" spc="-1"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54"/>
              </a:spcBef>
            </a:pPr>
            <a:endParaRPr lang="ru-RU" sz="1600" b="0" strike="noStrike" spc="-1">
              <a:latin typeface="Arial"/>
            </a:endParaRPr>
          </a:p>
          <a:p>
            <a:pPr marL="380520" indent="-285120" algn="just">
              <a:lnSpc>
                <a:spcPct val="100000"/>
              </a:lnSpc>
              <a:buClr>
                <a:srgbClr val="001F5F"/>
              </a:buClr>
              <a:buFont typeface="Wingdings" charset="2"/>
              <a:buChar char=""/>
              <a:tabLst>
                <a:tab pos="381600" algn="l"/>
              </a:tabLst>
            </a:pP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Представлять</a:t>
            </a:r>
            <a:r>
              <a:rPr lang="ru-RU" sz="1600" b="0" i="1" strike="noStrike" spc="435">
                <a:solidFill>
                  <a:srgbClr val="001F5F"/>
                </a:solidFill>
                <a:latin typeface="Calibri"/>
                <a:ea typeface="DejaVu Sans"/>
              </a:rPr>
              <a:t>    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основные</a:t>
            </a:r>
            <a:r>
              <a:rPr lang="ru-RU" sz="1600" b="0" i="1" strike="noStrike" spc="429">
                <a:solidFill>
                  <a:srgbClr val="001F5F"/>
                </a:solidFill>
                <a:latin typeface="Calibri"/>
                <a:ea typeface="DejaVu Sans"/>
              </a:rPr>
              <a:t>    </a:t>
            </a:r>
            <a:r>
              <a:rPr lang="ru-RU" sz="16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соотношения, 	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следующие</a:t>
            </a:r>
            <a:r>
              <a:rPr lang="ru-RU" sz="1600" b="0" i="1" strike="noStrike" spc="27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из</a:t>
            </a:r>
            <a:r>
              <a:rPr lang="ru-RU" sz="1600" b="0" i="1" strike="noStrike" spc="27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условия,</a:t>
            </a:r>
            <a:r>
              <a:rPr lang="ru-RU" sz="1600" b="0" i="1" strike="noStrike" spc="28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600" b="0" i="1" strike="noStrike" spc="28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виде</a:t>
            </a:r>
            <a:r>
              <a:rPr lang="ru-RU" sz="1600" b="0" i="1" strike="noStrike" spc="28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графиков,</a:t>
            </a:r>
            <a:r>
              <a:rPr lang="ru-RU" sz="1600" b="0" i="1" strike="noStrike" spc="27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схем, 	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таблиц</a:t>
            </a:r>
            <a:r>
              <a:rPr lang="ru-RU" sz="1600" b="0" i="1" strike="noStrike" spc="94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600" b="0" i="1" strike="noStrike" spc="100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других</a:t>
            </a:r>
            <a:r>
              <a:rPr lang="ru-RU" sz="1600" b="0" i="1" strike="noStrike" spc="106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моделей,</a:t>
            </a:r>
            <a:r>
              <a:rPr lang="ru-RU" sz="1600" b="0" i="1" strike="noStrike" spc="92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используя</a:t>
            </a:r>
            <a:r>
              <a:rPr lang="ru-RU" sz="1600" b="0" i="1" strike="noStrike" spc="106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их</a:t>
            </a:r>
            <a:r>
              <a:rPr lang="ru-RU" sz="1600" b="0" i="1" strike="noStrike" spc="100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600" b="0" i="1" strike="noStrike" spc="-26">
                <a:solidFill>
                  <a:srgbClr val="001F5F"/>
                </a:solidFill>
                <a:latin typeface="Calibri"/>
                <a:ea typeface="DejaVu Sans"/>
              </a:rPr>
              <a:t>для 	</a:t>
            </a:r>
            <a:r>
              <a:rPr lang="ru-RU" sz="16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нахождения</a:t>
            </a:r>
            <a:r>
              <a:rPr lang="ru-RU" sz="1600" b="0" i="1" strike="noStrike" spc="-2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решений.</a:t>
            </a:r>
            <a:endParaRPr lang="ru-RU" sz="1600" b="0" strike="noStrike" spc="-1">
              <a:latin typeface="Arial"/>
            </a:endParaRPr>
          </a:p>
          <a:p>
            <a:pPr marL="380880" indent="-285120">
              <a:lnSpc>
                <a:spcPct val="100000"/>
              </a:lnSpc>
              <a:spcBef>
                <a:spcPts val="1205"/>
              </a:spcBef>
              <a:buClr>
                <a:srgbClr val="001F5F"/>
              </a:buClr>
              <a:buFont typeface="Wingdings" charset="2"/>
              <a:buChar char=""/>
              <a:tabLst>
                <a:tab pos="380880" algn="l"/>
              </a:tabLst>
            </a:pP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Планировать</a:t>
            </a:r>
            <a:r>
              <a:rPr lang="ru-RU" sz="1600" b="0" i="1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этапы</a:t>
            </a:r>
            <a:r>
              <a:rPr lang="ru-RU" sz="1600" b="0" i="1" strike="noStrike" spc="-7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исследования.</a:t>
            </a:r>
            <a:endParaRPr lang="ru-RU" sz="1600" b="0" strike="noStrike" spc="-1">
              <a:latin typeface="Arial"/>
            </a:endParaRPr>
          </a:p>
          <a:p>
            <a:pPr marL="380520" indent="-285120" algn="just">
              <a:lnSpc>
                <a:spcPct val="100000"/>
              </a:lnSpc>
              <a:spcBef>
                <a:spcPts val="1199"/>
              </a:spcBef>
              <a:buClr>
                <a:srgbClr val="001F5F"/>
              </a:buClr>
              <a:buFont typeface="Wingdings" charset="2"/>
              <a:buChar char=""/>
              <a:tabLst>
                <a:tab pos="381600" algn="l"/>
              </a:tabLst>
            </a:pP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Предлагать</a:t>
            </a:r>
            <a:r>
              <a:rPr lang="ru-RU" sz="1600" b="0" i="1" strike="noStrike" spc="197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подходящие</a:t>
            </a:r>
            <a:r>
              <a:rPr lang="ru-RU" sz="1600" b="0" i="1" strike="noStrike" spc="205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способы</a:t>
            </a:r>
            <a:r>
              <a:rPr lang="ru-RU" sz="1600" b="0" i="1" strike="noStrike" spc="197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6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измерения 	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выбранных</a:t>
            </a:r>
            <a:r>
              <a:rPr lang="ru-RU" sz="1600" b="0" i="1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характеристик.</a:t>
            </a:r>
            <a:endParaRPr lang="ru-RU" sz="1600" b="0" strike="noStrike" spc="-1">
              <a:latin typeface="Arial"/>
            </a:endParaRPr>
          </a:p>
          <a:p>
            <a:pPr marL="380880" indent="-285120">
              <a:lnSpc>
                <a:spcPct val="100000"/>
              </a:lnSpc>
              <a:spcBef>
                <a:spcPts val="1199"/>
              </a:spcBef>
              <a:buClr>
                <a:srgbClr val="001F5F"/>
              </a:buClr>
              <a:buFont typeface="Wingdings" charset="2"/>
              <a:buChar char=""/>
              <a:tabLst>
                <a:tab pos="380880" algn="l"/>
                <a:tab pos="2044080" algn="l"/>
                <a:tab pos="3446640" algn="l"/>
              </a:tabLst>
            </a:pPr>
            <a:r>
              <a:rPr lang="ru-RU" sz="16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Анализировать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6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результаты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6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проведённого</a:t>
            </a:r>
            <a:endParaRPr lang="ru-RU" sz="1600" b="0" strike="noStrike" spc="-1">
              <a:latin typeface="Arial"/>
            </a:endParaRPr>
          </a:p>
          <a:p>
            <a:pPr marL="381600">
              <a:lnSpc>
                <a:spcPct val="100000"/>
              </a:lnSpc>
              <a:tabLst>
                <a:tab pos="380880" algn="l"/>
                <a:tab pos="2044080" algn="l"/>
                <a:tab pos="3446640" algn="l"/>
              </a:tabLst>
            </a:pPr>
            <a:r>
              <a:rPr lang="ru-RU" sz="16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исследования</a:t>
            </a:r>
            <a:r>
              <a:rPr lang="ru-RU" sz="1600" b="0" i="1" strike="noStrike" spc="-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600" b="0" i="1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делать</a:t>
            </a:r>
            <a:r>
              <a:rPr lang="ru-RU" sz="1600" b="0" i="1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6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выводы.</a:t>
            </a:r>
            <a:endParaRPr lang="ru-RU" sz="1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object 5"/>
          <p:cNvSpPr/>
          <p:nvPr/>
        </p:nvSpPr>
        <p:spPr>
          <a:xfrm>
            <a:off x="0" y="623160"/>
            <a:ext cx="12191400" cy="70920"/>
          </a:xfrm>
          <a:custGeom>
            <a:avLst/>
            <a:gdLst/>
            <a:ahLst/>
            <a:cxnLst/>
            <a:rect l="l" t="t" r="r" b="b"/>
            <a:pathLst>
              <a:path w="12192000" h="71754">
                <a:moveTo>
                  <a:pt x="12192000" y="0"/>
                </a:moveTo>
                <a:lnTo>
                  <a:pt x="0" y="0"/>
                </a:lnTo>
                <a:lnTo>
                  <a:pt x="0" y="71627"/>
                </a:lnTo>
                <a:lnTo>
                  <a:pt x="12192000" y="71627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object 7"/>
          <p:cNvSpPr/>
          <p:nvPr/>
        </p:nvSpPr>
        <p:spPr>
          <a:xfrm>
            <a:off x="1981080" y="1981080"/>
            <a:ext cx="8914680" cy="129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2800" b="0" strike="noStrike" spc="-1">
                <a:solidFill>
                  <a:srgbClr val="376092"/>
                </a:solidFill>
                <a:latin typeface="Arial"/>
                <a:ea typeface="DejaVu Sans"/>
              </a:rPr>
              <a:t>«Образование – то, что остается после того, когда забывается все, чему учили».</a:t>
            </a:r>
            <a:r>
              <a:t/>
            </a:r>
            <a:br/>
            <a:r>
              <a:rPr lang="ru-RU" sz="2800" b="0" strike="noStrike" spc="-1">
                <a:solidFill>
                  <a:srgbClr val="376092"/>
                </a:solidFill>
                <a:latin typeface="Arial"/>
                <a:ea typeface="DejaVu Sans"/>
              </a:rPr>
              <a:t>                                              А. Энштейн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object 3"/>
          <p:cNvSpPr/>
          <p:nvPr/>
        </p:nvSpPr>
        <p:spPr>
          <a:xfrm>
            <a:off x="9594000" y="222480"/>
            <a:ext cx="1744920" cy="184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644" name="object 4"/>
          <p:cNvGrpSpPr/>
          <p:nvPr/>
        </p:nvGrpSpPr>
        <p:grpSpPr>
          <a:xfrm>
            <a:off x="0" y="623160"/>
            <a:ext cx="12191400" cy="5882040"/>
            <a:chOff x="0" y="623160"/>
            <a:chExt cx="12191400" cy="5882040"/>
          </a:xfrm>
        </p:grpSpPr>
        <p:sp>
          <p:nvSpPr>
            <p:cNvPr id="645" name="object 5"/>
            <p:cNvSpPr/>
            <p:nvPr/>
          </p:nvSpPr>
          <p:spPr>
            <a:xfrm>
              <a:off x="0" y="623160"/>
              <a:ext cx="12191400" cy="70920"/>
            </a:xfrm>
            <a:custGeom>
              <a:avLst/>
              <a:gdLst/>
              <a:ahLst/>
              <a:cxnLst/>
              <a:rect l="l" t="t" r="r" b="b"/>
              <a:pathLst>
                <a:path w="12192000" h="71754">
                  <a:moveTo>
                    <a:pt x="12192000" y="0"/>
                  </a:moveTo>
                  <a:lnTo>
                    <a:pt x="0" y="0"/>
                  </a:lnTo>
                  <a:lnTo>
                    <a:pt x="0" y="71627"/>
                  </a:lnTo>
                  <a:lnTo>
                    <a:pt x="12192000" y="7162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20586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46" name="object 7"/>
            <p:cNvPicPr/>
            <p:nvPr/>
          </p:nvPicPr>
          <p:blipFill>
            <a:blip r:embed="rId2" cstate="print"/>
            <a:stretch/>
          </p:blipFill>
          <p:spPr>
            <a:xfrm>
              <a:off x="903600" y="1423440"/>
              <a:ext cx="3135600" cy="50817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47" name="object 8"/>
            <p:cNvSpPr/>
            <p:nvPr/>
          </p:nvSpPr>
          <p:spPr>
            <a:xfrm>
              <a:off x="1020960" y="1540800"/>
              <a:ext cx="2910240" cy="4856400"/>
            </a:xfrm>
            <a:custGeom>
              <a:avLst/>
              <a:gdLst/>
              <a:ahLst/>
              <a:cxnLst/>
              <a:rect l="l" t="t" r="r" b="b"/>
              <a:pathLst>
                <a:path w="2910840" h="4857115">
                  <a:moveTo>
                    <a:pt x="2910840" y="0"/>
                  </a:moveTo>
                  <a:lnTo>
                    <a:pt x="0" y="0"/>
                  </a:lnTo>
                  <a:lnTo>
                    <a:pt x="0" y="4856988"/>
                  </a:lnTo>
                  <a:lnTo>
                    <a:pt x="2910840" y="4856988"/>
                  </a:lnTo>
                  <a:lnTo>
                    <a:pt x="2910840" y="0"/>
                  </a:lnTo>
                  <a:close/>
                </a:path>
              </a:pathLst>
            </a:custGeom>
            <a:solidFill>
              <a:srgbClr val="F6E9EC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48" name="object 9"/>
            <p:cNvPicPr/>
            <p:nvPr/>
          </p:nvPicPr>
          <p:blipFill>
            <a:blip r:embed="rId2" cstate="print"/>
            <a:stretch/>
          </p:blipFill>
          <p:spPr>
            <a:xfrm>
              <a:off x="4439520" y="1423440"/>
              <a:ext cx="3135600" cy="50817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49" name="object 10"/>
            <p:cNvSpPr/>
            <p:nvPr/>
          </p:nvSpPr>
          <p:spPr>
            <a:xfrm>
              <a:off x="4556880" y="1540800"/>
              <a:ext cx="2910240" cy="4856400"/>
            </a:xfrm>
            <a:custGeom>
              <a:avLst/>
              <a:gdLst/>
              <a:ahLst/>
              <a:cxnLst/>
              <a:rect l="l" t="t" r="r" b="b"/>
              <a:pathLst>
                <a:path w="2910840" h="4857115">
                  <a:moveTo>
                    <a:pt x="2910840" y="0"/>
                  </a:moveTo>
                  <a:lnTo>
                    <a:pt x="0" y="0"/>
                  </a:lnTo>
                  <a:lnTo>
                    <a:pt x="0" y="4856988"/>
                  </a:lnTo>
                  <a:lnTo>
                    <a:pt x="2910840" y="4856988"/>
                  </a:lnTo>
                  <a:lnTo>
                    <a:pt x="2910840" y="0"/>
                  </a:lnTo>
                  <a:close/>
                </a:path>
              </a:pathLst>
            </a:custGeom>
            <a:solidFill>
              <a:srgbClr val="EBE7F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50" name="object 11"/>
            <p:cNvSpPr/>
            <p:nvPr/>
          </p:nvSpPr>
          <p:spPr>
            <a:xfrm>
              <a:off x="1131480" y="1605600"/>
              <a:ext cx="2704320" cy="844920"/>
            </a:xfrm>
            <a:custGeom>
              <a:avLst/>
              <a:gdLst/>
              <a:ahLst/>
              <a:cxnLst/>
              <a:rect l="l" t="t" r="r" b="b"/>
              <a:pathLst>
                <a:path w="2705100" h="845819">
                  <a:moveTo>
                    <a:pt x="2564130" y="0"/>
                  </a:moveTo>
                  <a:lnTo>
                    <a:pt x="140970" y="0"/>
                  </a:lnTo>
                  <a:lnTo>
                    <a:pt x="96414" y="7187"/>
                  </a:lnTo>
                  <a:lnTo>
                    <a:pt x="57716" y="27200"/>
                  </a:lnTo>
                  <a:lnTo>
                    <a:pt x="27200" y="57716"/>
                  </a:lnTo>
                  <a:lnTo>
                    <a:pt x="7187" y="96414"/>
                  </a:lnTo>
                  <a:lnTo>
                    <a:pt x="0" y="140969"/>
                  </a:lnTo>
                  <a:lnTo>
                    <a:pt x="0" y="704850"/>
                  </a:lnTo>
                  <a:lnTo>
                    <a:pt x="7187" y="749405"/>
                  </a:lnTo>
                  <a:lnTo>
                    <a:pt x="27200" y="788103"/>
                  </a:lnTo>
                  <a:lnTo>
                    <a:pt x="57716" y="818619"/>
                  </a:lnTo>
                  <a:lnTo>
                    <a:pt x="96414" y="838632"/>
                  </a:lnTo>
                  <a:lnTo>
                    <a:pt x="140970" y="845819"/>
                  </a:lnTo>
                  <a:lnTo>
                    <a:pt x="2564130" y="845819"/>
                  </a:lnTo>
                  <a:lnTo>
                    <a:pt x="2608685" y="838632"/>
                  </a:lnTo>
                  <a:lnTo>
                    <a:pt x="2647383" y="818619"/>
                  </a:lnTo>
                  <a:lnTo>
                    <a:pt x="2677899" y="788103"/>
                  </a:lnTo>
                  <a:lnTo>
                    <a:pt x="2697912" y="749405"/>
                  </a:lnTo>
                  <a:lnTo>
                    <a:pt x="2705100" y="704850"/>
                  </a:lnTo>
                  <a:lnTo>
                    <a:pt x="2705100" y="140969"/>
                  </a:lnTo>
                  <a:lnTo>
                    <a:pt x="2697912" y="96414"/>
                  </a:lnTo>
                  <a:lnTo>
                    <a:pt x="2677899" y="57716"/>
                  </a:lnTo>
                  <a:lnTo>
                    <a:pt x="2647383" y="27200"/>
                  </a:lnTo>
                  <a:lnTo>
                    <a:pt x="2608685" y="7187"/>
                  </a:lnTo>
                  <a:lnTo>
                    <a:pt x="2564130" y="0"/>
                  </a:lnTo>
                  <a:close/>
                </a:path>
              </a:pathLst>
            </a:custGeom>
            <a:solidFill>
              <a:srgbClr val="B55375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51" name="object 12"/>
            <p:cNvSpPr/>
            <p:nvPr/>
          </p:nvSpPr>
          <p:spPr>
            <a:xfrm>
              <a:off x="1131480" y="1605600"/>
              <a:ext cx="2704320" cy="844920"/>
            </a:xfrm>
            <a:custGeom>
              <a:avLst/>
              <a:gdLst/>
              <a:ahLst/>
              <a:cxnLst/>
              <a:rect l="l" t="t" r="r" b="b"/>
              <a:pathLst>
                <a:path w="2705100" h="845819">
                  <a:moveTo>
                    <a:pt x="0" y="140969"/>
                  </a:moveTo>
                  <a:lnTo>
                    <a:pt x="7187" y="96414"/>
                  </a:lnTo>
                  <a:lnTo>
                    <a:pt x="27200" y="57716"/>
                  </a:lnTo>
                  <a:lnTo>
                    <a:pt x="57716" y="27200"/>
                  </a:lnTo>
                  <a:lnTo>
                    <a:pt x="96414" y="7187"/>
                  </a:lnTo>
                  <a:lnTo>
                    <a:pt x="140970" y="0"/>
                  </a:lnTo>
                  <a:lnTo>
                    <a:pt x="2564130" y="0"/>
                  </a:lnTo>
                  <a:lnTo>
                    <a:pt x="2608685" y="7187"/>
                  </a:lnTo>
                  <a:lnTo>
                    <a:pt x="2647383" y="27200"/>
                  </a:lnTo>
                  <a:lnTo>
                    <a:pt x="2677899" y="57716"/>
                  </a:lnTo>
                  <a:lnTo>
                    <a:pt x="2697912" y="96414"/>
                  </a:lnTo>
                  <a:lnTo>
                    <a:pt x="2705100" y="140969"/>
                  </a:lnTo>
                  <a:lnTo>
                    <a:pt x="2705100" y="704850"/>
                  </a:lnTo>
                  <a:lnTo>
                    <a:pt x="2697912" y="749405"/>
                  </a:lnTo>
                  <a:lnTo>
                    <a:pt x="2677899" y="788103"/>
                  </a:lnTo>
                  <a:lnTo>
                    <a:pt x="2647383" y="818619"/>
                  </a:lnTo>
                  <a:lnTo>
                    <a:pt x="2608685" y="838632"/>
                  </a:lnTo>
                  <a:lnTo>
                    <a:pt x="2564130" y="845819"/>
                  </a:lnTo>
                  <a:lnTo>
                    <a:pt x="140970" y="845819"/>
                  </a:lnTo>
                  <a:lnTo>
                    <a:pt x="96414" y="838632"/>
                  </a:lnTo>
                  <a:lnTo>
                    <a:pt x="57716" y="818619"/>
                  </a:lnTo>
                  <a:lnTo>
                    <a:pt x="27200" y="788103"/>
                  </a:lnTo>
                  <a:lnTo>
                    <a:pt x="7187" y="749405"/>
                  </a:lnTo>
                  <a:lnTo>
                    <a:pt x="0" y="704850"/>
                  </a:lnTo>
                  <a:lnTo>
                    <a:pt x="0" y="140969"/>
                  </a:lnTo>
                  <a:close/>
                </a:path>
              </a:pathLst>
            </a:custGeom>
            <a:noFill/>
            <a:ln w="1981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52" name="object 13"/>
            <p:cNvSpPr/>
            <p:nvPr/>
          </p:nvSpPr>
          <p:spPr>
            <a:xfrm>
              <a:off x="1422720" y="2602080"/>
              <a:ext cx="2413440" cy="844920"/>
            </a:xfrm>
            <a:custGeom>
              <a:avLst/>
              <a:gdLst/>
              <a:ahLst/>
              <a:cxnLst/>
              <a:rect l="l" t="t" r="r" b="b"/>
              <a:pathLst>
                <a:path w="2414270" h="845820">
                  <a:moveTo>
                    <a:pt x="2273046" y="0"/>
                  </a:moveTo>
                  <a:lnTo>
                    <a:pt x="140970" y="0"/>
                  </a:lnTo>
                  <a:lnTo>
                    <a:pt x="96414" y="7187"/>
                  </a:lnTo>
                  <a:lnTo>
                    <a:pt x="57716" y="27200"/>
                  </a:lnTo>
                  <a:lnTo>
                    <a:pt x="27200" y="57716"/>
                  </a:lnTo>
                  <a:lnTo>
                    <a:pt x="7187" y="96414"/>
                  </a:lnTo>
                  <a:lnTo>
                    <a:pt x="0" y="140970"/>
                  </a:lnTo>
                  <a:lnTo>
                    <a:pt x="0" y="704850"/>
                  </a:lnTo>
                  <a:lnTo>
                    <a:pt x="7187" y="749405"/>
                  </a:lnTo>
                  <a:lnTo>
                    <a:pt x="27200" y="788103"/>
                  </a:lnTo>
                  <a:lnTo>
                    <a:pt x="57716" y="818619"/>
                  </a:lnTo>
                  <a:lnTo>
                    <a:pt x="96414" y="838632"/>
                  </a:lnTo>
                  <a:lnTo>
                    <a:pt x="140970" y="845820"/>
                  </a:lnTo>
                  <a:lnTo>
                    <a:pt x="2273046" y="845820"/>
                  </a:lnTo>
                  <a:lnTo>
                    <a:pt x="2317601" y="838632"/>
                  </a:lnTo>
                  <a:lnTo>
                    <a:pt x="2356299" y="818619"/>
                  </a:lnTo>
                  <a:lnTo>
                    <a:pt x="2386815" y="788103"/>
                  </a:lnTo>
                  <a:lnTo>
                    <a:pt x="2406828" y="749405"/>
                  </a:lnTo>
                  <a:lnTo>
                    <a:pt x="2414016" y="704850"/>
                  </a:lnTo>
                  <a:lnTo>
                    <a:pt x="2414016" y="140970"/>
                  </a:lnTo>
                  <a:lnTo>
                    <a:pt x="2406828" y="96414"/>
                  </a:lnTo>
                  <a:lnTo>
                    <a:pt x="2386815" y="57716"/>
                  </a:lnTo>
                  <a:lnTo>
                    <a:pt x="2356299" y="27200"/>
                  </a:lnTo>
                  <a:lnTo>
                    <a:pt x="2317601" y="7187"/>
                  </a:lnTo>
                  <a:lnTo>
                    <a:pt x="2273046" y="0"/>
                  </a:lnTo>
                  <a:close/>
                </a:path>
              </a:pathLst>
            </a:custGeom>
            <a:solidFill>
              <a:srgbClr val="E2BDC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53" name="object 14"/>
            <p:cNvSpPr/>
            <p:nvPr/>
          </p:nvSpPr>
          <p:spPr>
            <a:xfrm>
              <a:off x="1422720" y="2602080"/>
              <a:ext cx="2413440" cy="844920"/>
            </a:xfrm>
            <a:custGeom>
              <a:avLst/>
              <a:gdLst/>
              <a:ahLst/>
              <a:cxnLst/>
              <a:rect l="l" t="t" r="r" b="b"/>
              <a:pathLst>
                <a:path w="2414270" h="845820">
                  <a:moveTo>
                    <a:pt x="0" y="140970"/>
                  </a:moveTo>
                  <a:lnTo>
                    <a:pt x="7187" y="96414"/>
                  </a:lnTo>
                  <a:lnTo>
                    <a:pt x="27200" y="57716"/>
                  </a:lnTo>
                  <a:lnTo>
                    <a:pt x="57716" y="27200"/>
                  </a:lnTo>
                  <a:lnTo>
                    <a:pt x="96414" y="7187"/>
                  </a:lnTo>
                  <a:lnTo>
                    <a:pt x="140970" y="0"/>
                  </a:lnTo>
                  <a:lnTo>
                    <a:pt x="2273046" y="0"/>
                  </a:lnTo>
                  <a:lnTo>
                    <a:pt x="2317601" y="7187"/>
                  </a:lnTo>
                  <a:lnTo>
                    <a:pt x="2356299" y="27200"/>
                  </a:lnTo>
                  <a:lnTo>
                    <a:pt x="2386815" y="57716"/>
                  </a:lnTo>
                  <a:lnTo>
                    <a:pt x="2406828" y="96414"/>
                  </a:lnTo>
                  <a:lnTo>
                    <a:pt x="2414016" y="140970"/>
                  </a:lnTo>
                  <a:lnTo>
                    <a:pt x="2414016" y="704850"/>
                  </a:lnTo>
                  <a:lnTo>
                    <a:pt x="2406828" y="749405"/>
                  </a:lnTo>
                  <a:lnTo>
                    <a:pt x="2386815" y="788103"/>
                  </a:lnTo>
                  <a:lnTo>
                    <a:pt x="2356299" y="818619"/>
                  </a:lnTo>
                  <a:lnTo>
                    <a:pt x="2317601" y="838632"/>
                  </a:lnTo>
                  <a:lnTo>
                    <a:pt x="2273046" y="845820"/>
                  </a:lnTo>
                  <a:lnTo>
                    <a:pt x="140970" y="845820"/>
                  </a:lnTo>
                  <a:lnTo>
                    <a:pt x="96414" y="838632"/>
                  </a:lnTo>
                  <a:lnTo>
                    <a:pt x="57716" y="818619"/>
                  </a:lnTo>
                  <a:lnTo>
                    <a:pt x="27200" y="788103"/>
                  </a:lnTo>
                  <a:lnTo>
                    <a:pt x="7187" y="749405"/>
                  </a:lnTo>
                  <a:lnTo>
                    <a:pt x="0" y="704850"/>
                  </a:lnTo>
                  <a:lnTo>
                    <a:pt x="0" y="140970"/>
                  </a:lnTo>
                  <a:close/>
                </a:path>
              </a:pathLst>
            </a:custGeom>
            <a:noFill/>
            <a:ln w="1981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54" name="object 15"/>
            <p:cNvSpPr/>
            <p:nvPr/>
          </p:nvSpPr>
          <p:spPr>
            <a:xfrm>
              <a:off x="1422720" y="3550320"/>
              <a:ext cx="2413440" cy="843840"/>
            </a:xfrm>
            <a:custGeom>
              <a:avLst/>
              <a:gdLst/>
              <a:ahLst/>
              <a:cxnLst/>
              <a:rect l="l" t="t" r="r" b="b"/>
              <a:pathLst>
                <a:path w="2414270" h="844550">
                  <a:moveTo>
                    <a:pt x="2273300" y="0"/>
                  </a:moveTo>
                  <a:lnTo>
                    <a:pt x="140715" y="0"/>
                  </a:lnTo>
                  <a:lnTo>
                    <a:pt x="96235" y="7172"/>
                  </a:lnTo>
                  <a:lnTo>
                    <a:pt x="57607" y="27147"/>
                  </a:lnTo>
                  <a:lnTo>
                    <a:pt x="27147" y="57607"/>
                  </a:lnTo>
                  <a:lnTo>
                    <a:pt x="7172" y="96235"/>
                  </a:lnTo>
                  <a:lnTo>
                    <a:pt x="0" y="140715"/>
                  </a:lnTo>
                  <a:lnTo>
                    <a:pt x="0" y="703579"/>
                  </a:lnTo>
                  <a:lnTo>
                    <a:pt x="7172" y="748060"/>
                  </a:lnTo>
                  <a:lnTo>
                    <a:pt x="27147" y="786688"/>
                  </a:lnTo>
                  <a:lnTo>
                    <a:pt x="57607" y="817148"/>
                  </a:lnTo>
                  <a:lnTo>
                    <a:pt x="96235" y="837123"/>
                  </a:lnTo>
                  <a:lnTo>
                    <a:pt x="140715" y="844295"/>
                  </a:lnTo>
                  <a:lnTo>
                    <a:pt x="2273300" y="844295"/>
                  </a:lnTo>
                  <a:lnTo>
                    <a:pt x="2317780" y="837123"/>
                  </a:lnTo>
                  <a:lnTo>
                    <a:pt x="2356408" y="817148"/>
                  </a:lnTo>
                  <a:lnTo>
                    <a:pt x="2386868" y="786688"/>
                  </a:lnTo>
                  <a:lnTo>
                    <a:pt x="2406843" y="748060"/>
                  </a:lnTo>
                  <a:lnTo>
                    <a:pt x="2414016" y="703579"/>
                  </a:lnTo>
                  <a:lnTo>
                    <a:pt x="2414016" y="140715"/>
                  </a:lnTo>
                  <a:lnTo>
                    <a:pt x="2406843" y="96235"/>
                  </a:lnTo>
                  <a:lnTo>
                    <a:pt x="2386868" y="57607"/>
                  </a:lnTo>
                  <a:lnTo>
                    <a:pt x="2356408" y="27147"/>
                  </a:lnTo>
                  <a:lnTo>
                    <a:pt x="2317780" y="7172"/>
                  </a:lnTo>
                  <a:lnTo>
                    <a:pt x="2273300" y="0"/>
                  </a:lnTo>
                  <a:close/>
                </a:path>
              </a:pathLst>
            </a:custGeom>
            <a:solidFill>
              <a:srgbClr val="E2BDC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55" name="object 16"/>
            <p:cNvSpPr/>
            <p:nvPr/>
          </p:nvSpPr>
          <p:spPr>
            <a:xfrm>
              <a:off x="1422720" y="3550320"/>
              <a:ext cx="2413440" cy="843840"/>
            </a:xfrm>
            <a:custGeom>
              <a:avLst/>
              <a:gdLst/>
              <a:ahLst/>
              <a:cxnLst/>
              <a:rect l="l" t="t" r="r" b="b"/>
              <a:pathLst>
                <a:path w="2414270" h="844550">
                  <a:moveTo>
                    <a:pt x="0" y="140715"/>
                  </a:moveTo>
                  <a:lnTo>
                    <a:pt x="7172" y="96235"/>
                  </a:lnTo>
                  <a:lnTo>
                    <a:pt x="27147" y="57607"/>
                  </a:lnTo>
                  <a:lnTo>
                    <a:pt x="57607" y="27147"/>
                  </a:lnTo>
                  <a:lnTo>
                    <a:pt x="96235" y="7172"/>
                  </a:lnTo>
                  <a:lnTo>
                    <a:pt x="140715" y="0"/>
                  </a:lnTo>
                  <a:lnTo>
                    <a:pt x="2273300" y="0"/>
                  </a:lnTo>
                  <a:lnTo>
                    <a:pt x="2317780" y="7172"/>
                  </a:lnTo>
                  <a:lnTo>
                    <a:pt x="2356408" y="27147"/>
                  </a:lnTo>
                  <a:lnTo>
                    <a:pt x="2386868" y="57607"/>
                  </a:lnTo>
                  <a:lnTo>
                    <a:pt x="2406843" y="96235"/>
                  </a:lnTo>
                  <a:lnTo>
                    <a:pt x="2414016" y="140715"/>
                  </a:lnTo>
                  <a:lnTo>
                    <a:pt x="2414016" y="703579"/>
                  </a:lnTo>
                  <a:lnTo>
                    <a:pt x="2406843" y="748060"/>
                  </a:lnTo>
                  <a:lnTo>
                    <a:pt x="2386868" y="786688"/>
                  </a:lnTo>
                  <a:lnTo>
                    <a:pt x="2356408" y="817148"/>
                  </a:lnTo>
                  <a:lnTo>
                    <a:pt x="2317780" y="837123"/>
                  </a:lnTo>
                  <a:lnTo>
                    <a:pt x="2273300" y="844295"/>
                  </a:lnTo>
                  <a:lnTo>
                    <a:pt x="140715" y="844295"/>
                  </a:lnTo>
                  <a:lnTo>
                    <a:pt x="96235" y="837123"/>
                  </a:lnTo>
                  <a:lnTo>
                    <a:pt x="57607" y="817148"/>
                  </a:lnTo>
                  <a:lnTo>
                    <a:pt x="27147" y="786688"/>
                  </a:lnTo>
                  <a:lnTo>
                    <a:pt x="7172" y="748060"/>
                  </a:lnTo>
                  <a:lnTo>
                    <a:pt x="0" y="703579"/>
                  </a:lnTo>
                  <a:lnTo>
                    <a:pt x="0" y="140715"/>
                  </a:lnTo>
                  <a:close/>
                </a:path>
              </a:pathLst>
            </a:custGeom>
            <a:noFill/>
            <a:ln w="19811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56" name="object 17"/>
            <p:cNvSpPr/>
            <p:nvPr/>
          </p:nvSpPr>
          <p:spPr>
            <a:xfrm>
              <a:off x="1422720" y="4496400"/>
              <a:ext cx="2413440" cy="844920"/>
            </a:xfrm>
            <a:custGeom>
              <a:avLst/>
              <a:gdLst/>
              <a:ahLst/>
              <a:cxnLst/>
              <a:rect l="l" t="t" r="r" b="b"/>
              <a:pathLst>
                <a:path w="2414270" h="845820">
                  <a:moveTo>
                    <a:pt x="2273046" y="0"/>
                  </a:moveTo>
                  <a:lnTo>
                    <a:pt x="140970" y="0"/>
                  </a:lnTo>
                  <a:lnTo>
                    <a:pt x="96414" y="7187"/>
                  </a:lnTo>
                  <a:lnTo>
                    <a:pt x="57716" y="27200"/>
                  </a:lnTo>
                  <a:lnTo>
                    <a:pt x="27200" y="57716"/>
                  </a:lnTo>
                  <a:lnTo>
                    <a:pt x="7187" y="96414"/>
                  </a:lnTo>
                  <a:lnTo>
                    <a:pt x="0" y="140969"/>
                  </a:lnTo>
                  <a:lnTo>
                    <a:pt x="0" y="704850"/>
                  </a:lnTo>
                  <a:lnTo>
                    <a:pt x="7187" y="749405"/>
                  </a:lnTo>
                  <a:lnTo>
                    <a:pt x="27200" y="788103"/>
                  </a:lnTo>
                  <a:lnTo>
                    <a:pt x="57716" y="818619"/>
                  </a:lnTo>
                  <a:lnTo>
                    <a:pt x="96414" y="838632"/>
                  </a:lnTo>
                  <a:lnTo>
                    <a:pt x="140970" y="845819"/>
                  </a:lnTo>
                  <a:lnTo>
                    <a:pt x="2273046" y="845819"/>
                  </a:lnTo>
                  <a:lnTo>
                    <a:pt x="2317601" y="838632"/>
                  </a:lnTo>
                  <a:lnTo>
                    <a:pt x="2356299" y="818619"/>
                  </a:lnTo>
                  <a:lnTo>
                    <a:pt x="2386815" y="788103"/>
                  </a:lnTo>
                  <a:lnTo>
                    <a:pt x="2406828" y="749405"/>
                  </a:lnTo>
                  <a:lnTo>
                    <a:pt x="2414016" y="704850"/>
                  </a:lnTo>
                  <a:lnTo>
                    <a:pt x="2414016" y="140969"/>
                  </a:lnTo>
                  <a:lnTo>
                    <a:pt x="2406828" y="96414"/>
                  </a:lnTo>
                  <a:lnTo>
                    <a:pt x="2386815" y="57716"/>
                  </a:lnTo>
                  <a:lnTo>
                    <a:pt x="2356299" y="27200"/>
                  </a:lnTo>
                  <a:lnTo>
                    <a:pt x="2317601" y="7187"/>
                  </a:lnTo>
                  <a:lnTo>
                    <a:pt x="2273046" y="0"/>
                  </a:lnTo>
                  <a:close/>
                </a:path>
              </a:pathLst>
            </a:custGeom>
            <a:solidFill>
              <a:srgbClr val="E2BDC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57" name="object 18"/>
            <p:cNvSpPr/>
            <p:nvPr/>
          </p:nvSpPr>
          <p:spPr>
            <a:xfrm>
              <a:off x="1422720" y="4496400"/>
              <a:ext cx="2413440" cy="844920"/>
            </a:xfrm>
            <a:custGeom>
              <a:avLst/>
              <a:gdLst/>
              <a:ahLst/>
              <a:cxnLst/>
              <a:rect l="l" t="t" r="r" b="b"/>
              <a:pathLst>
                <a:path w="2414270" h="845820">
                  <a:moveTo>
                    <a:pt x="0" y="140969"/>
                  </a:moveTo>
                  <a:lnTo>
                    <a:pt x="7187" y="96414"/>
                  </a:lnTo>
                  <a:lnTo>
                    <a:pt x="27200" y="57716"/>
                  </a:lnTo>
                  <a:lnTo>
                    <a:pt x="57716" y="27200"/>
                  </a:lnTo>
                  <a:lnTo>
                    <a:pt x="96414" y="7187"/>
                  </a:lnTo>
                  <a:lnTo>
                    <a:pt x="140970" y="0"/>
                  </a:lnTo>
                  <a:lnTo>
                    <a:pt x="2273046" y="0"/>
                  </a:lnTo>
                  <a:lnTo>
                    <a:pt x="2317601" y="7187"/>
                  </a:lnTo>
                  <a:lnTo>
                    <a:pt x="2356299" y="27200"/>
                  </a:lnTo>
                  <a:lnTo>
                    <a:pt x="2386815" y="57716"/>
                  </a:lnTo>
                  <a:lnTo>
                    <a:pt x="2406828" y="96414"/>
                  </a:lnTo>
                  <a:lnTo>
                    <a:pt x="2414016" y="140969"/>
                  </a:lnTo>
                  <a:lnTo>
                    <a:pt x="2414016" y="704850"/>
                  </a:lnTo>
                  <a:lnTo>
                    <a:pt x="2406828" y="749405"/>
                  </a:lnTo>
                  <a:lnTo>
                    <a:pt x="2386815" y="788103"/>
                  </a:lnTo>
                  <a:lnTo>
                    <a:pt x="2356299" y="818619"/>
                  </a:lnTo>
                  <a:lnTo>
                    <a:pt x="2317601" y="838632"/>
                  </a:lnTo>
                  <a:lnTo>
                    <a:pt x="2273046" y="845819"/>
                  </a:lnTo>
                  <a:lnTo>
                    <a:pt x="140970" y="845819"/>
                  </a:lnTo>
                  <a:lnTo>
                    <a:pt x="96414" y="838632"/>
                  </a:lnTo>
                  <a:lnTo>
                    <a:pt x="57716" y="818619"/>
                  </a:lnTo>
                  <a:lnTo>
                    <a:pt x="27200" y="788103"/>
                  </a:lnTo>
                  <a:lnTo>
                    <a:pt x="7187" y="749405"/>
                  </a:lnTo>
                  <a:lnTo>
                    <a:pt x="0" y="704850"/>
                  </a:lnTo>
                  <a:lnTo>
                    <a:pt x="0" y="140969"/>
                  </a:lnTo>
                  <a:close/>
                </a:path>
              </a:pathLst>
            </a:custGeom>
            <a:noFill/>
            <a:ln w="1981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58" name="object 19"/>
            <p:cNvSpPr/>
            <p:nvPr/>
          </p:nvSpPr>
          <p:spPr>
            <a:xfrm>
              <a:off x="1422720" y="5442840"/>
              <a:ext cx="2413440" cy="844920"/>
            </a:xfrm>
            <a:custGeom>
              <a:avLst/>
              <a:gdLst/>
              <a:ahLst/>
              <a:cxnLst/>
              <a:rect l="l" t="t" r="r" b="b"/>
              <a:pathLst>
                <a:path w="2414270" h="845820">
                  <a:moveTo>
                    <a:pt x="2273046" y="0"/>
                  </a:moveTo>
                  <a:lnTo>
                    <a:pt x="140970" y="0"/>
                  </a:lnTo>
                  <a:lnTo>
                    <a:pt x="96414" y="7187"/>
                  </a:lnTo>
                  <a:lnTo>
                    <a:pt x="57716" y="27200"/>
                  </a:lnTo>
                  <a:lnTo>
                    <a:pt x="27200" y="57716"/>
                  </a:lnTo>
                  <a:lnTo>
                    <a:pt x="7187" y="96414"/>
                  </a:lnTo>
                  <a:lnTo>
                    <a:pt x="0" y="140970"/>
                  </a:lnTo>
                  <a:lnTo>
                    <a:pt x="0" y="704850"/>
                  </a:lnTo>
                  <a:lnTo>
                    <a:pt x="7187" y="749405"/>
                  </a:lnTo>
                  <a:lnTo>
                    <a:pt x="27200" y="788103"/>
                  </a:lnTo>
                  <a:lnTo>
                    <a:pt x="57716" y="818619"/>
                  </a:lnTo>
                  <a:lnTo>
                    <a:pt x="96414" y="838632"/>
                  </a:lnTo>
                  <a:lnTo>
                    <a:pt x="140970" y="845820"/>
                  </a:lnTo>
                  <a:lnTo>
                    <a:pt x="2273046" y="845820"/>
                  </a:lnTo>
                  <a:lnTo>
                    <a:pt x="2317601" y="838632"/>
                  </a:lnTo>
                  <a:lnTo>
                    <a:pt x="2356299" y="818619"/>
                  </a:lnTo>
                  <a:lnTo>
                    <a:pt x="2386815" y="788103"/>
                  </a:lnTo>
                  <a:lnTo>
                    <a:pt x="2406828" y="749405"/>
                  </a:lnTo>
                  <a:lnTo>
                    <a:pt x="2414016" y="704850"/>
                  </a:lnTo>
                  <a:lnTo>
                    <a:pt x="2414016" y="140970"/>
                  </a:lnTo>
                  <a:lnTo>
                    <a:pt x="2406828" y="96414"/>
                  </a:lnTo>
                  <a:lnTo>
                    <a:pt x="2386815" y="57716"/>
                  </a:lnTo>
                  <a:lnTo>
                    <a:pt x="2356299" y="27200"/>
                  </a:lnTo>
                  <a:lnTo>
                    <a:pt x="2317601" y="7187"/>
                  </a:lnTo>
                  <a:lnTo>
                    <a:pt x="2273046" y="0"/>
                  </a:lnTo>
                  <a:close/>
                </a:path>
              </a:pathLst>
            </a:custGeom>
            <a:solidFill>
              <a:srgbClr val="E2BDC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59" name="object 20"/>
            <p:cNvSpPr/>
            <p:nvPr/>
          </p:nvSpPr>
          <p:spPr>
            <a:xfrm>
              <a:off x="1422720" y="5442840"/>
              <a:ext cx="2413440" cy="844920"/>
            </a:xfrm>
            <a:custGeom>
              <a:avLst/>
              <a:gdLst/>
              <a:ahLst/>
              <a:cxnLst/>
              <a:rect l="l" t="t" r="r" b="b"/>
              <a:pathLst>
                <a:path w="2414270" h="845820">
                  <a:moveTo>
                    <a:pt x="0" y="140970"/>
                  </a:moveTo>
                  <a:lnTo>
                    <a:pt x="7187" y="96414"/>
                  </a:lnTo>
                  <a:lnTo>
                    <a:pt x="27200" y="57716"/>
                  </a:lnTo>
                  <a:lnTo>
                    <a:pt x="57716" y="27200"/>
                  </a:lnTo>
                  <a:lnTo>
                    <a:pt x="96414" y="7187"/>
                  </a:lnTo>
                  <a:lnTo>
                    <a:pt x="140970" y="0"/>
                  </a:lnTo>
                  <a:lnTo>
                    <a:pt x="2273046" y="0"/>
                  </a:lnTo>
                  <a:lnTo>
                    <a:pt x="2317601" y="7187"/>
                  </a:lnTo>
                  <a:lnTo>
                    <a:pt x="2356299" y="27200"/>
                  </a:lnTo>
                  <a:lnTo>
                    <a:pt x="2386815" y="57716"/>
                  </a:lnTo>
                  <a:lnTo>
                    <a:pt x="2406828" y="96414"/>
                  </a:lnTo>
                  <a:lnTo>
                    <a:pt x="2414016" y="140970"/>
                  </a:lnTo>
                  <a:lnTo>
                    <a:pt x="2414016" y="704850"/>
                  </a:lnTo>
                  <a:lnTo>
                    <a:pt x="2406828" y="749405"/>
                  </a:lnTo>
                  <a:lnTo>
                    <a:pt x="2386815" y="788103"/>
                  </a:lnTo>
                  <a:lnTo>
                    <a:pt x="2356299" y="818619"/>
                  </a:lnTo>
                  <a:lnTo>
                    <a:pt x="2317601" y="838632"/>
                  </a:lnTo>
                  <a:lnTo>
                    <a:pt x="2273046" y="845820"/>
                  </a:lnTo>
                  <a:lnTo>
                    <a:pt x="140970" y="845820"/>
                  </a:lnTo>
                  <a:lnTo>
                    <a:pt x="96414" y="838632"/>
                  </a:lnTo>
                  <a:lnTo>
                    <a:pt x="57716" y="818619"/>
                  </a:lnTo>
                  <a:lnTo>
                    <a:pt x="27200" y="788103"/>
                  </a:lnTo>
                  <a:lnTo>
                    <a:pt x="7187" y="749405"/>
                  </a:lnTo>
                  <a:lnTo>
                    <a:pt x="0" y="704850"/>
                  </a:lnTo>
                  <a:lnTo>
                    <a:pt x="0" y="140970"/>
                  </a:lnTo>
                  <a:close/>
                </a:path>
              </a:pathLst>
            </a:custGeom>
            <a:noFill/>
            <a:ln w="1981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660" name="object 21"/>
          <p:cNvGrpSpPr/>
          <p:nvPr/>
        </p:nvGrpSpPr>
        <p:grpSpPr>
          <a:xfrm>
            <a:off x="8008560" y="1423440"/>
            <a:ext cx="3135600" cy="5081760"/>
            <a:chOff x="8008560" y="1423440"/>
            <a:chExt cx="3135600" cy="5081760"/>
          </a:xfrm>
        </p:grpSpPr>
        <p:pic>
          <p:nvPicPr>
            <p:cNvPr id="661" name="object 22"/>
            <p:cNvPicPr/>
            <p:nvPr/>
          </p:nvPicPr>
          <p:blipFill>
            <a:blip r:embed="rId2" cstate="print"/>
            <a:stretch/>
          </p:blipFill>
          <p:spPr>
            <a:xfrm>
              <a:off x="8008560" y="1423440"/>
              <a:ext cx="3135600" cy="50817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62" name="object 23"/>
            <p:cNvSpPr/>
            <p:nvPr/>
          </p:nvSpPr>
          <p:spPr>
            <a:xfrm>
              <a:off x="8125920" y="1540800"/>
              <a:ext cx="2910240" cy="4856400"/>
            </a:xfrm>
            <a:custGeom>
              <a:avLst/>
              <a:gdLst/>
              <a:ahLst/>
              <a:cxnLst/>
              <a:rect l="l" t="t" r="r" b="b"/>
              <a:pathLst>
                <a:path w="2910840" h="4857115">
                  <a:moveTo>
                    <a:pt x="2910839" y="0"/>
                  </a:moveTo>
                  <a:lnTo>
                    <a:pt x="0" y="0"/>
                  </a:lnTo>
                  <a:lnTo>
                    <a:pt x="0" y="4856988"/>
                  </a:lnTo>
                  <a:lnTo>
                    <a:pt x="2910839" y="4856988"/>
                  </a:lnTo>
                  <a:lnTo>
                    <a:pt x="2910839" y="0"/>
                  </a:lnTo>
                  <a:close/>
                </a:path>
              </a:pathLst>
            </a:custGeom>
            <a:solidFill>
              <a:srgbClr val="E6EBF3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63" name="object 24"/>
            <p:cNvSpPr/>
            <p:nvPr/>
          </p:nvSpPr>
          <p:spPr>
            <a:xfrm>
              <a:off x="8221320" y="1605600"/>
              <a:ext cx="2704320" cy="844920"/>
            </a:xfrm>
            <a:custGeom>
              <a:avLst/>
              <a:gdLst/>
              <a:ahLst/>
              <a:cxnLst/>
              <a:rect l="l" t="t" r="r" b="b"/>
              <a:pathLst>
                <a:path w="2705100" h="845819">
                  <a:moveTo>
                    <a:pt x="2564129" y="0"/>
                  </a:moveTo>
                  <a:lnTo>
                    <a:pt x="140970" y="0"/>
                  </a:lnTo>
                  <a:lnTo>
                    <a:pt x="96414" y="7187"/>
                  </a:lnTo>
                  <a:lnTo>
                    <a:pt x="57716" y="27200"/>
                  </a:lnTo>
                  <a:lnTo>
                    <a:pt x="27200" y="57716"/>
                  </a:lnTo>
                  <a:lnTo>
                    <a:pt x="7187" y="96414"/>
                  </a:lnTo>
                  <a:lnTo>
                    <a:pt x="0" y="140969"/>
                  </a:lnTo>
                  <a:lnTo>
                    <a:pt x="0" y="704850"/>
                  </a:lnTo>
                  <a:lnTo>
                    <a:pt x="7187" y="749405"/>
                  </a:lnTo>
                  <a:lnTo>
                    <a:pt x="27200" y="788103"/>
                  </a:lnTo>
                  <a:lnTo>
                    <a:pt x="57716" y="818619"/>
                  </a:lnTo>
                  <a:lnTo>
                    <a:pt x="96414" y="838632"/>
                  </a:lnTo>
                  <a:lnTo>
                    <a:pt x="140970" y="845819"/>
                  </a:lnTo>
                  <a:lnTo>
                    <a:pt x="2564129" y="845819"/>
                  </a:lnTo>
                  <a:lnTo>
                    <a:pt x="2608685" y="838632"/>
                  </a:lnTo>
                  <a:lnTo>
                    <a:pt x="2647383" y="818619"/>
                  </a:lnTo>
                  <a:lnTo>
                    <a:pt x="2677899" y="788103"/>
                  </a:lnTo>
                  <a:lnTo>
                    <a:pt x="2697912" y="749405"/>
                  </a:lnTo>
                  <a:lnTo>
                    <a:pt x="2705100" y="704850"/>
                  </a:lnTo>
                  <a:lnTo>
                    <a:pt x="2705100" y="140969"/>
                  </a:lnTo>
                  <a:lnTo>
                    <a:pt x="2697912" y="96414"/>
                  </a:lnTo>
                  <a:lnTo>
                    <a:pt x="2677899" y="57716"/>
                  </a:lnTo>
                  <a:lnTo>
                    <a:pt x="2647383" y="27200"/>
                  </a:lnTo>
                  <a:lnTo>
                    <a:pt x="2608685" y="7187"/>
                  </a:lnTo>
                  <a:lnTo>
                    <a:pt x="2564129" y="0"/>
                  </a:lnTo>
                  <a:close/>
                </a:path>
              </a:pathLst>
            </a:custGeom>
            <a:solidFill>
              <a:srgbClr val="4E75A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64" name="object 25"/>
            <p:cNvSpPr/>
            <p:nvPr/>
          </p:nvSpPr>
          <p:spPr>
            <a:xfrm>
              <a:off x="8221320" y="1605600"/>
              <a:ext cx="2704320" cy="844920"/>
            </a:xfrm>
            <a:custGeom>
              <a:avLst/>
              <a:gdLst/>
              <a:ahLst/>
              <a:cxnLst/>
              <a:rect l="l" t="t" r="r" b="b"/>
              <a:pathLst>
                <a:path w="2705100" h="845819">
                  <a:moveTo>
                    <a:pt x="0" y="140969"/>
                  </a:moveTo>
                  <a:lnTo>
                    <a:pt x="7187" y="96414"/>
                  </a:lnTo>
                  <a:lnTo>
                    <a:pt x="27200" y="57716"/>
                  </a:lnTo>
                  <a:lnTo>
                    <a:pt x="57716" y="27200"/>
                  </a:lnTo>
                  <a:lnTo>
                    <a:pt x="96414" y="7187"/>
                  </a:lnTo>
                  <a:lnTo>
                    <a:pt x="140970" y="0"/>
                  </a:lnTo>
                  <a:lnTo>
                    <a:pt x="2564129" y="0"/>
                  </a:lnTo>
                  <a:lnTo>
                    <a:pt x="2608685" y="7187"/>
                  </a:lnTo>
                  <a:lnTo>
                    <a:pt x="2647383" y="27200"/>
                  </a:lnTo>
                  <a:lnTo>
                    <a:pt x="2677899" y="57716"/>
                  </a:lnTo>
                  <a:lnTo>
                    <a:pt x="2697912" y="96414"/>
                  </a:lnTo>
                  <a:lnTo>
                    <a:pt x="2705100" y="140969"/>
                  </a:lnTo>
                  <a:lnTo>
                    <a:pt x="2705100" y="704850"/>
                  </a:lnTo>
                  <a:lnTo>
                    <a:pt x="2697912" y="749405"/>
                  </a:lnTo>
                  <a:lnTo>
                    <a:pt x="2677899" y="788103"/>
                  </a:lnTo>
                  <a:lnTo>
                    <a:pt x="2647383" y="818619"/>
                  </a:lnTo>
                  <a:lnTo>
                    <a:pt x="2608685" y="838632"/>
                  </a:lnTo>
                  <a:lnTo>
                    <a:pt x="2564129" y="845819"/>
                  </a:lnTo>
                  <a:lnTo>
                    <a:pt x="140970" y="845819"/>
                  </a:lnTo>
                  <a:lnTo>
                    <a:pt x="96414" y="838632"/>
                  </a:lnTo>
                  <a:lnTo>
                    <a:pt x="57716" y="818619"/>
                  </a:lnTo>
                  <a:lnTo>
                    <a:pt x="27200" y="788103"/>
                  </a:lnTo>
                  <a:lnTo>
                    <a:pt x="7187" y="749405"/>
                  </a:lnTo>
                  <a:lnTo>
                    <a:pt x="0" y="704850"/>
                  </a:lnTo>
                  <a:lnTo>
                    <a:pt x="0" y="140969"/>
                  </a:lnTo>
                  <a:close/>
                </a:path>
              </a:pathLst>
            </a:custGeom>
            <a:noFill/>
            <a:ln w="1981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65" name="object 26"/>
            <p:cNvSpPr/>
            <p:nvPr/>
          </p:nvSpPr>
          <p:spPr>
            <a:xfrm>
              <a:off x="8514000" y="2602080"/>
              <a:ext cx="2412360" cy="844920"/>
            </a:xfrm>
            <a:custGeom>
              <a:avLst/>
              <a:gdLst/>
              <a:ahLst/>
              <a:cxnLst/>
              <a:rect l="l" t="t" r="r" b="b"/>
              <a:pathLst>
                <a:path w="2413000" h="845820">
                  <a:moveTo>
                    <a:pt x="2271522" y="0"/>
                  </a:moveTo>
                  <a:lnTo>
                    <a:pt x="140970" y="0"/>
                  </a:lnTo>
                  <a:lnTo>
                    <a:pt x="96414" y="7187"/>
                  </a:lnTo>
                  <a:lnTo>
                    <a:pt x="57716" y="27200"/>
                  </a:lnTo>
                  <a:lnTo>
                    <a:pt x="27200" y="57716"/>
                  </a:lnTo>
                  <a:lnTo>
                    <a:pt x="7187" y="96414"/>
                  </a:lnTo>
                  <a:lnTo>
                    <a:pt x="0" y="140970"/>
                  </a:lnTo>
                  <a:lnTo>
                    <a:pt x="0" y="704850"/>
                  </a:lnTo>
                  <a:lnTo>
                    <a:pt x="7187" y="749405"/>
                  </a:lnTo>
                  <a:lnTo>
                    <a:pt x="27200" y="788103"/>
                  </a:lnTo>
                  <a:lnTo>
                    <a:pt x="57716" y="818619"/>
                  </a:lnTo>
                  <a:lnTo>
                    <a:pt x="96414" y="838632"/>
                  </a:lnTo>
                  <a:lnTo>
                    <a:pt x="140970" y="845820"/>
                  </a:lnTo>
                  <a:lnTo>
                    <a:pt x="2271522" y="845820"/>
                  </a:lnTo>
                  <a:lnTo>
                    <a:pt x="2316077" y="838632"/>
                  </a:lnTo>
                  <a:lnTo>
                    <a:pt x="2354775" y="818619"/>
                  </a:lnTo>
                  <a:lnTo>
                    <a:pt x="2385291" y="788103"/>
                  </a:lnTo>
                  <a:lnTo>
                    <a:pt x="2405304" y="749405"/>
                  </a:lnTo>
                  <a:lnTo>
                    <a:pt x="2412492" y="704850"/>
                  </a:lnTo>
                  <a:lnTo>
                    <a:pt x="2412492" y="140970"/>
                  </a:lnTo>
                  <a:lnTo>
                    <a:pt x="2405304" y="96414"/>
                  </a:lnTo>
                  <a:lnTo>
                    <a:pt x="2385291" y="57716"/>
                  </a:lnTo>
                  <a:lnTo>
                    <a:pt x="2354775" y="27200"/>
                  </a:lnTo>
                  <a:lnTo>
                    <a:pt x="2316077" y="7187"/>
                  </a:lnTo>
                  <a:lnTo>
                    <a:pt x="2271522" y="0"/>
                  </a:lnTo>
                  <a:close/>
                </a:path>
              </a:pathLst>
            </a:custGeom>
            <a:solidFill>
              <a:srgbClr val="B3C5DA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66" name="object 27"/>
            <p:cNvSpPr/>
            <p:nvPr/>
          </p:nvSpPr>
          <p:spPr>
            <a:xfrm>
              <a:off x="8514000" y="2602080"/>
              <a:ext cx="2412360" cy="844920"/>
            </a:xfrm>
            <a:custGeom>
              <a:avLst/>
              <a:gdLst/>
              <a:ahLst/>
              <a:cxnLst/>
              <a:rect l="l" t="t" r="r" b="b"/>
              <a:pathLst>
                <a:path w="2413000" h="845820">
                  <a:moveTo>
                    <a:pt x="0" y="140970"/>
                  </a:moveTo>
                  <a:lnTo>
                    <a:pt x="7187" y="96414"/>
                  </a:lnTo>
                  <a:lnTo>
                    <a:pt x="27200" y="57716"/>
                  </a:lnTo>
                  <a:lnTo>
                    <a:pt x="57716" y="27200"/>
                  </a:lnTo>
                  <a:lnTo>
                    <a:pt x="96414" y="7187"/>
                  </a:lnTo>
                  <a:lnTo>
                    <a:pt x="140970" y="0"/>
                  </a:lnTo>
                  <a:lnTo>
                    <a:pt x="2271522" y="0"/>
                  </a:lnTo>
                  <a:lnTo>
                    <a:pt x="2316077" y="7187"/>
                  </a:lnTo>
                  <a:lnTo>
                    <a:pt x="2354775" y="27200"/>
                  </a:lnTo>
                  <a:lnTo>
                    <a:pt x="2385291" y="57716"/>
                  </a:lnTo>
                  <a:lnTo>
                    <a:pt x="2405304" y="96414"/>
                  </a:lnTo>
                  <a:lnTo>
                    <a:pt x="2412492" y="140970"/>
                  </a:lnTo>
                  <a:lnTo>
                    <a:pt x="2412492" y="704850"/>
                  </a:lnTo>
                  <a:lnTo>
                    <a:pt x="2405304" y="749405"/>
                  </a:lnTo>
                  <a:lnTo>
                    <a:pt x="2385291" y="788103"/>
                  </a:lnTo>
                  <a:lnTo>
                    <a:pt x="2354775" y="818619"/>
                  </a:lnTo>
                  <a:lnTo>
                    <a:pt x="2316077" y="838632"/>
                  </a:lnTo>
                  <a:lnTo>
                    <a:pt x="2271522" y="845820"/>
                  </a:lnTo>
                  <a:lnTo>
                    <a:pt x="140970" y="845820"/>
                  </a:lnTo>
                  <a:lnTo>
                    <a:pt x="96414" y="838632"/>
                  </a:lnTo>
                  <a:lnTo>
                    <a:pt x="57716" y="818619"/>
                  </a:lnTo>
                  <a:lnTo>
                    <a:pt x="27200" y="788103"/>
                  </a:lnTo>
                  <a:lnTo>
                    <a:pt x="7187" y="749405"/>
                  </a:lnTo>
                  <a:lnTo>
                    <a:pt x="0" y="704850"/>
                  </a:lnTo>
                  <a:lnTo>
                    <a:pt x="0" y="140970"/>
                  </a:lnTo>
                  <a:close/>
                </a:path>
              </a:pathLst>
            </a:custGeom>
            <a:noFill/>
            <a:ln w="19811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67" name="object 28"/>
            <p:cNvSpPr/>
            <p:nvPr/>
          </p:nvSpPr>
          <p:spPr>
            <a:xfrm>
              <a:off x="8514000" y="3550320"/>
              <a:ext cx="2412360" cy="843840"/>
            </a:xfrm>
            <a:custGeom>
              <a:avLst/>
              <a:gdLst/>
              <a:ahLst/>
              <a:cxnLst/>
              <a:rect l="l" t="t" r="r" b="b"/>
              <a:pathLst>
                <a:path w="2413000" h="844550">
                  <a:moveTo>
                    <a:pt x="2271776" y="0"/>
                  </a:moveTo>
                  <a:lnTo>
                    <a:pt x="140716" y="0"/>
                  </a:lnTo>
                  <a:lnTo>
                    <a:pt x="96235" y="7172"/>
                  </a:lnTo>
                  <a:lnTo>
                    <a:pt x="57607" y="27147"/>
                  </a:lnTo>
                  <a:lnTo>
                    <a:pt x="27147" y="57607"/>
                  </a:lnTo>
                  <a:lnTo>
                    <a:pt x="7172" y="96235"/>
                  </a:lnTo>
                  <a:lnTo>
                    <a:pt x="0" y="140715"/>
                  </a:lnTo>
                  <a:lnTo>
                    <a:pt x="0" y="703579"/>
                  </a:lnTo>
                  <a:lnTo>
                    <a:pt x="7172" y="748060"/>
                  </a:lnTo>
                  <a:lnTo>
                    <a:pt x="27147" y="786688"/>
                  </a:lnTo>
                  <a:lnTo>
                    <a:pt x="57607" y="817148"/>
                  </a:lnTo>
                  <a:lnTo>
                    <a:pt x="96235" y="837123"/>
                  </a:lnTo>
                  <a:lnTo>
                    <a:pt x="140716" y="844295"/>
                  </a:lnTo>
                  <a:lnTo>
                    <a:pt x="2271776" y="844295"/>
                  </a:lnTo>
                  <a:lnTo>
                    <a:pt x="2316256" y="837123"/>
                  </a:lnTo>
                  <a:lnTo>
                    <a:pt x="2354884" y="817148"/>
                  </a:lnTo>
                  <a:lnTo>
                    <a:pt x="2385344" y="786688"/>
                  </a:lnTo>
                  <a:lnTo>
                    <a:pt x="2405319" y="748060"/>
                  </a:lnTo>
                  <a:lnTo>
                    <a:pt x="2412492" y="703579"/>
                  </a:lnTo>
                  <a:lnTo>
                    <a:pt x="2412492" y="140715"/>
                  </a:lnTo>
                  <a:lnTo>
                    <a:pt x="2405319" y="96235"/>
                  </a:lnTo>
                  <a:lnTo>
                    <a:pt x="2385344" y="57607"/>
                  </a:lnTo>
                  <a:lnTo>
                    <a:pt x="2354884" y="27147"/>
                  </a:lnTo>
                  <a:lnTo>
                    <a:pt x="2316256" y="7172"/>
                  </a:lnTo>
                  <a:lnTo>
                    <a:pt x="2271776" y="0"/>
                  </a:lnTo>
                  <a:close/>
                </a:path>
              </a:pathLst>
            </a:custGeom>
            <a:solidFill>
              <a:srgbClr val="B3C5DA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68" name="object 29"/>
            <p:cNvSpPr/>
            <p:nvPr/>
          </p:nvSpPr>
          <p:spPr>
            <a:xfrm>
              <a:off x="8514000" y="3550320"/>
              <a:ext cx="2412360" cy="843840"/>
            </a:xfrm>
            <a:custGeom>
              <a:avLst/>
              <a:gdLst/>
              <a:ahLst/>
              <a:cxnLst/>
              <a:rect l="l" t="t" r="r" b="b"/>
              <a:pathLst>
                <a:path w="2413000" h="844550">
                  <a:moveTo>
                    <a:pt x="0" y="140715"/>
                  </a:moveTo>
                  <a:lnTo>
                    <a:pt x="7172" y="96235"/>
                  </a:lnTo>
                  <a:lnTo>
                    <a:pt x="27147" y="57607"/>
                  </a:lnTo>
                  <a:lnTo>
                    <a:pt x="57607" y="27147"/>
                  </a:lnTo>
                  <a:lnTo>
                    <a:pt x="96235" y="7172"/>
                  </a:lnTo>
                  <a:lnTo>
                    <a:pt x="140716" y="0"/>
                  </a:lnTo>
                  <a:lnTo>
                    <a:pt x="2271776" y="0"/>
                  </a:lnTo>
                  <a:lnTo>
                    <a:pt x="2316256" y="7172"/>
                  </a:lnTo>
                  <a:lnTo>
                    <a:pt x="2354884" y="27147"/>
                  </a:lnTo>
                  <a:lnTo>
                    <a:pt x="2385344" y="57607"/>
                  </a:lnTo>
                  <a:lnTo>
                    <a:pt x="2405319" y="96235"/>
                  </a:lnTo>
                  <a:lnTo>
                    <a:pt x="2412492" y="140715"/>
                  </a:lnTo>
                  <a:lnTo>
                    <a:pt x="2412492" y="703579"/>
                  </a:lnTo>
                  <a:lnTo>
                    <a:pt x="2405319" y="748060"/>
                  </a:lnTo>
                  <a:lnTo>
                    <a:pt x="2385344" y="786688"/>
                  </a:lnTo>
                  <a:lnTo>
                    <a:pt x="2354884" y="817148"/>
                  </a:lnTo>
                  <a:lnTo>
                    <a:pt x="2316256" y="837123"/>
                  </a:lnTo>
                  <a:lnTo>
                    <a:pt x="2271776" y="844295"/>
                  </a:lnTo>
                  <a:lnTo>
                    <a:pt x="140716" y="844295"/>
                  </a:lnTo>
                  <a:lnTo>
                    <a:pt x="96235" y="837123"/>
                  </a:lnTo>
                  <a:lnTo>
                    <a:pt x="57607" y="817148"/>
                  </a:lnTo>
                  <a:lnTo>
                    <a:pt x="27147" y="786688"/>
                  </a:lnTo>
                  <a:lnTo>
                    <a:pt x="7172" y="748060"/>
                  </a:lnTo>
                  <a:lnTo>
                    <a:pt x="0" y="703579"/>
                  </a:lnTo>
                  <a:lnTo>
                    <a:pt x="0" y="140715"/>
                  </a:lnTo>
                  <a:close/>
                </a:path>
              </a:pathLst>
            </a:custGeom>
            <a:noFill/>
            <a:ln w="19811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669" name="object 30"/>
          <p:cNvSpPr/>
          <p:nvPr/>
        </p:nvSpPr>
        <p:spPr>
          <a:xfrm>
            <a:off x="1020960" y="1540800"/>
            <a:ext cx="2910240" cy="5248080"/>
          </a:xfrm>
          <a:prstGeom prst="rect">
            <a:avLst/>
          </a:prstGeom>
          <a:noFill/>
          <a:ln w="12192">
            <a:solidFill>
              <a:srgbClr val="7E7E7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0800" rIns="0" bIns="0">
            <a:spAutoFit/>
          </a:bodyPr>
          <a:lstStyle/>
          <a:p>
            <a:pPr>
              <a:lnSpc>
                <a:spcPct val="100000"/>
              </a:lnSpc>
              <a:spcBef>
                <a:spcPts val="85"/>
              </a:spcBef>
            </a:pPr>
            <a:endParaRPr lang="ru-RU" sz="1800" b="0" strike="noStrike" spc="-1">
              <a:latin typeface="Arial"/>
            </a:endParaRPr>
          </a:p>
          <a:p>
            <a:pPr marL="325080">
              <a:lnSpc>
                <a:spcPct val="100000"/>
              </a:lnSpc>
            </a:pPr>
            <a:r>
              <a:rPr lang="ru-RU" sz="20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Познавательные</a:t>
            </a:r>
            <a:r>
              <a:rPr lang="ru-RU" sz="20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26">
                <a:solidFill>
                  <a:srgbClr val="FFFFFF"/>
                </a:solidFill>
                <a:latin typeface="Calibri"/>
                <a:ea typeface="DejaVu Sans"/>
              </a:rPr>
              <a:t>УУД</a:t>
            </a:r>
            <a:endParaRPr lang="ru-RU" sz="2000" b="0" strike="noStrike" spc="-1">
              <a:latin typeface="Arial"/>
            </a:endParaRPr>
          </a:p>
          <a:p>
            <a:pPr marL="325080">
              <a:lnSpc>
                <a:spcPct val="100000"/>
              </a:lnSpc>
              <a:spcBef>
                <a:spcPts val="1936"/>
              </a:spcBef>
            </a:pPr>
            <a:endParaRPr lang="ru-RU" sz="2000" b="0" strike="noStrike" spc="-1">
              <a:latin typeface="Arial"/>
            </a:endParaRPr>
          </a:p>
          <a:p>
            <a:pPr marL="304200" algn="ctr">
              <a:lnSpc>
                <a:spcPts val="1596"/>
              </a:lnSpc>
            </a:pP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Задания,</a:t>
            </a:r>
            <a:endParaRPr lang="ru-RU" sz="1400" b="0" strike="noStrike" spc="-1">
              <a:latin typeface="Arial"/>
            </a:endParaRPr>
          </a:p>
          <a:p>
            <a:pPr marL="524520" algn="ctr">
              <a:lnSpc>
                <a:spcPts val="1511"/>
              </a:lnSpc>
              <a:spcBef>
                <a:spcPts val="105"/>
              </a:spcBef>
            </a:pP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предусматривающие</a:t>
            </a:r>
            <a:r>
              <a:rPr lang="ru-RU" sz="1400" b="0" strike="noStrike" spc="-7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работу </a:t>
            </a: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с</a:t>
            </a: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 таблицами</a:t>
            </a:r>
            <a:endParaRPr lang="ru-RU" sz="1400" b="0" strike="noStrike" spc="-1">
              <a:latin typeface="Arial"/>
            </a:endParaRPr>
          </a:p>
          <a:p>
            <a:pPr marL="524520">
              <a:lnSpc>
                <a:spcPct val="100000"/>
              </a:lnSpc>
            </a:pPr>
            <a:endParaRPr lang="ru-RU" sz="1400" b="0" strike="noStrike" spc="-1">
              <a:latin typeface="Arial"/>
            </a:endParaRPr>
          </a:p>
          <a:p>
            <a:pPr marL="524520">
              <a:lnSpc>
                <a:spcPct val="100000"/>
              </a:lnSpc>
              <a:spcBef>
                <a:spcPts val="264"/>
              </a:spcBef>
            </a:pPr>
            <a:endParaRPr lang="ru-RU" sz="1400" b="0" strike="noStrike" spc="-1">
              <a:latin typeface="Arial"/>
            </a:endParaRPr>
          </a:p>
          <a:p>
            <a:pPr marL="537120" algn="ctr">
              <a:lnSpc>
                <a:spcPts val="1511"/>
              </a:lnSpc>
            </a:pP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Задания</a:t>
            </a:r>
            <a:r>
              <a:rPr lang="ru-RU" sz="1400" b="0" strike="noStrike" spc="-2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на</a:t>
            </a:r>
            <a:r>
              <a:rPr lang="ru-RU" sz="1400" b="0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систематизацию </a:t>
            </a: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и</a:t>
            </a: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 обобщение</a:t>
            </a:r>
            <a:endParaRPr lang="ru-RU" sz="1400" b="0" strike="noStrike" spc="-1">
              <a:latin typeface="Arial"/>
            </a:endParaRPr>
          </a:p>
          <a:p>
            <a:pPr marL="537120">
              <a:lnSpc>
                <a:spcPct val="100000"/>
              </a:lnSpc>
            </a:pPr>
            <a:endParaRPr lang="ru-RU" sz="1400" b="0" strike="noStrike" spc="-1">
              <a:latin typeface="Arial"/>
            </a:endParaRPr>
          </a:p>
          <a:p>
            <a:pPr marL="537120">
              <a:lnSpc>
                <a:spcPct val="100000"/>
              </a:lnSpc>
              <a:spcBef>
                <a:spcPts val="1018"/>
              </a:spcBef>
            </a:pPr>
            <a:endParaRPr lang="ru-RU" sz="1400" b="0" strike="noStrike" spc="-1">
              <a:latin typeface="Arial"/>
            </a:endParaRPr>
          </a:p>
          <a:p>
            <a:pPr marL="622800" algn="ctr">
              <a:lnSpc>
                <a:spcPts val="1511"/>
              </a:lnSpc>
            </a:pP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Задания</a:t>
            </a:r>
            <a:r>
              <a:rPr lang="ru-RU" sz="1400" b="0" strike="noStrike" spc="-7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на</a:t>
            </a:r>
            <a:r>
              <a:rPr lang="ru-RU" sz="1400" b="0" strike="noStrike" spc="-2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составление</a:t>
            </a:r>
            <a:r>
              <a:rPr lang="ru-RU" sz="1400" b="0" strike="noStrike" spc="-2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52">
                <a:solidFill>
                  <a:srgbClr val="FFFFFF"/>
                </a:solidFill>
                <a:latin typeface="Calibri"/>
                <a:ea typeface="DejaVu Sans"/>
              </a:rPr>
              <a:t>и </a:t>
            </a: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распознание</a:t>
            </a:r>
            <a:r>
              <a:rPr lang="ru-RU" sz="1400" b="0" strike="noStrike" spc="-7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диаграмм</a:t>
            </a:r>
            <a:endParaRPr lang="ru-RU" sz="1400" b="0" strike="noStrike" spc="-1">
              <a:latin typeface="Arial"/>
            </a:endParaRPr>
          </a:p>
          <a:p>
            <a:pPr marL="622800">
              <a:lnSpc>
                <a:spcPct val="100000"/>
              </a:lnSpc>
            </a:pPr>
            <a:endParaRPr lang="ru-RU" sz="1400" b="0" strike="noStrike" spc="-1">
              <a:latin typeface="Arial"/>
            </a:endParaRPr>
          </a:p>
          <a:p>
            <a:pPr marL="622800">
              <a:lnSpc>
                <a:spcPct val="100000"/>
              </a:lnSpc>
              <a:spcBef>
                <a:spcPts val="71"/>
              </a:spcBef>
            </a:pPr>
            <a:endParaRPr lang="ru-RU" sz="1400" b="0" strike="noStrike" spc="-1">
              <a:latin typeface="Arial"/>
            </a:endParaRPr>
          </a:p>
          <a:p>
            <a:pPr marL="304200" algn="ctr">
              <a:lnSpc>
                <a:spcPts val="1596"/>
              </a:lnSpc>
            </a:pP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Задания,</a:t>
            </a:r>
            <a:endParaRPr lang="ru-RU" sz="1400" b="0" strike="noStrike" spc="-1">
              <a:latin typeface="Arial"/>
            </a:endParaRPr>
          </a:p>
          <a:p>
            <a:pPr marL="524520" algn="ctr">
              <a:lnSpc>
                <a:spcPts val="1511"/>
              </a:lnSpc>
              <a:spcBef>
                <a:spcPts val="111"/>
              </a:spcBef>
            </a:pP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предусматривающие</a:t>
            </a:r>
            <a:r>
              <a:rPr lang="ru-RU" sz="1400" b="0" strike="noStrike" spc="-7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работу </a:t>
            </a: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со</a:t>
            </a:r>
            <a:r>
              <a:rPr lang="ru-RU" sz="1400" b="0" strike="noStrike" spc="-2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словарями</a:t>
            </a:r>
            <a:endParaRPr lang="ru-RU" sz="1400" b="0" strike="noStrike" spc="-1">
              <a:latin typeface="Arial"/>
            </a:endParaRPr>
          </a:p>
        </p:txBody>
      </p:sp>
      <p:grpSp>
        <p:nvGrpSpPr>
          <p:cNvPr id="670" name="object 31"/>
          <p:cNvGrpSpPr/>
          <p:nvPr/>
        </p:nvGrpSpPr>
        <p:grpSpPr>
          <a:xfrm>
            <a:off x="4659480" y="1605600"/>
            <a:ext cx="2704680" cy="3735720"/>
            <a:chOff x="4659480" y="1605600"/>
            <a:chExt cx="2704680" cy="3735720"/>
          </a:xfrm>
        </p:grpSpPr>
        <p:sp>
          <p:nvSpPr>
            <p:cNvPr id="671" name="object 32"/>
            <p:cNvSpPr/>
            <p:nvPr/>
          </p:nvSpPr>
          <p:spPr>
            <a:xfrm>
              <a:off x="4659480" y="1605600"/>
              <a:ext cx="2704320" cy="844920"/>
            </a:xfrm>
            <a:custGeom>
              <a:avLst/>
              <a:gdLst/>
              <a:ahLst/>
              <a:cxnLst/>
              <a:rect l="l" t="t" r="r" b="b"/>
              <a:pathLst>
                <a:path w="2705100" h="845819">
                  <a:moveTo>
                    <a:pt x="2564129" y="0"/>
                  </a:moveTo>
                  <a:lnTo>
                    <a:pt x="140970" y="0"/>
                  </a:lnTo>
                  <a:lnTo>
                    <a:pt x="96414" y="7187"/>
                  </a:lnTo>
                  <a:lnTo>
                    <a:pt x="57716" y="27200"/>
                  </a:lnTo>
                  <a:lnTo>
                    <a:pt x="27200" y="57716"/>
                  </a:lnTo>
                  <a:lnTo>
                    <a:pt x="7187" y="96414"/>
                  </a:lnTo>
                  <a:lnTo>
                    <a:pt x="0" y="140969"/>
                  </a:lnTo>
                  <a:lnTo>
                    <a:pt x="0" y="704850"/>
                  </a:lnTo>
                  <a:lnTo>
                    <a:pt x="7187" y="749405"/>
                  </a:lnTo>
                  <a:lnTo>
                    <a:pt x="27200" y="788103"/>
                  </a:lnTo>
                  <a:lnTo>
                    <a:pt x="57716" y="818619"/>
                  </a:lnTo>
                  <a:lnTo>
                    <a:pt x="96414" y="838632"/>
                  </a:lnTo>
                  <a:lnTo>
                    <a:pt x="140970" y="845819"/>
                  </a:lnTo>
                  <a:lnTo>
                    <a:pt x="2564129" y="845819"/>
                  </a:lnTo>
                  <a:lnTo>
                    <a:pt x="2608685" y="838632"/>
                  </a:lnTo>
                  <a:lnTo>
                    <a:pt x="2647383" y="818619"/>
                  </a:lnTo>
                  <a:lnTo>
                    <a:pt x="2677899" y="788103"/>
                  </a:lnTo>
                  <a:lnTo>
                    <a:pt x="2697912" y="749405"/>
                  </a:lnTo>
                  <a:lnTo>
                    <a:pt x="2705100" y="704850"/>
                  </a:lnTo>
                  <a:lnTo>
                    <a:pt x="2705100" y="140969"/>
                  </a:lnTo>
                  <a:lnTo>
                    <a:pt x="2697912" y="96414"/>
                  </a:lnTo>
                  <a:lnTo>
                    <a:pt x="2677899" y="57716"/>
                  </a:lnTo>
                  <a:lnTo>
                    <a:pt x="2647383" y="27200"/>
                  </a:lnTo>
                  <a:lnTo>
                    <a:pt x="2608685" y="7187"/>
                  </a:lnTo>
                  <a:lnTo>
                    <a:pt x="2564129" y="0"/>
                  </a:lnTo>
                  <a:close/>
                </a:path>
              </a:pathLst>
            </a:custGeom>
            <a:solidFill>
              <a:srgbClr val="7052A0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72" name="object 33"/>
            <p:cNvSpPr/>
            <p:nvPr/>
          </p:nvSpPr>
          <p:spPr>
            <a:xfrm>
              <a:off x="4659480" y="1605600"/>
              <a:ext cx="2704320" cy="844920"/>
            </a:xfrm>
            <a:custGeom>
              <a:avLst/>
              <a:gdLst/>
              <a:ahLst/>
              <a:cxnLst/>
              <a:rect l="l" t="t" r="r" b="b"/>
              <a:pathLst>
                <a:path w="2705100" h="845819">
                  <a:moveTo>
                    <a:pt x="0" y="140969"/>
                  </a:moveTo>
                  <a:lnTo>
                    <a:pt x="7187" y="96414"/>
                  </a:lnTo>
                  <a:lnTo>
                    <a:pt x="27200" y="57716"/>
                  </a:lnTo>
                  <a:lnTo>
                    <a:pt x="57716" y="27200"/>
                  </a:lnTo>
                  <a:lnTo>
                    <a:pt x="96414" y="7187"/>
                  </a:lnTo>
                  <a:lnTo>
                    <a:pt x="140970" y="0"/>
                  </a:lnTo>
                  <a:lnTo>
                    <a:pt x="2564129" y="0"/>
                  </a:lnTo>
                  <a:lnTo>
                    <a:pt x="2608685" y="7187"/>
                  </a:lnTo>
                  <a:lnTo>
                    <a:pt x="2647383" y="27200"/>
                  </a:lnTo>
                  <a:lnTo>
                    <a:pt x="2677899" y="57716"/>
                  </a:lnTo>
                  <a:lnTo>
                    <a:pt x="2697912" y="96414"/>
                  </a:lnTo>
                  <a:lnTo>
                    <a:pt x="2705100" y="140969"/>
                  </a:lnTo>
                  <a:lnTo>
                    <a:pt x="2705100" y="704850"/>
                  </a:lnTo>
                  <a:lnTo>
                    <a:pt x="2697912" y="749405"/>
                  </a:lnTo>
                  <a:lnTo>
                    <a:pt x="2677899" y="788103"/>
                  </a:lnTo>
                  <a:lnTo>
                    <a:pt x="2647383" y="818619"/>
                  </a:lnTo>
                  <a:lnTo>
                    <a:pt x="2608685" y="838632"/>
                  </a:lnTo>
                  <a:lnTo>
                    <a:pt x="2564129" y="845819"/>
                  </a:lnTo>
                  <a:lnTo>
                    <a:pt x="140970" y="845819"/>
                  </a:lnTo>
                  <a:lnTo>
                    <a:pt x="96414" y="838632"/>
                  </a:lnTo>
                  <a:lnTo>
                    <a:pt x="57716" y="818619"/>
                  </a:lnTo>
                  <a:lnTo>
                    <a:pt x="27200" y="788103"/>
                  </a:lnTo>
                  <a:lnTo>
                    <a:pt x="7187" y="749405"/>
                  </a:lnTo>
                  <a:lnTo>
                    <a:pt x="0" y="704850"/>
                  </a:lnTo>
                  <a:lnTo>
                    <a:pt x="0" y="140969"/>
                  </a:lnTo>
                  <a:close/>
                </a:path>
              </a:pathLst>
            </a:custGeom>
            <a:noFill/>
            <a:ln w="1981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73" name="object 34"/>
            <p:cNvSpPr/>
            <p:nvPr/>
          </p:nvSpPr>
          <p:spPr>
            <a:xfrm>
              <a:off x="4950720" y="2602080"/>
              <a:ext cx="2413440" cy="844920"/>
            </a:xfrm>
            <a:custGeom>
              <a:avLst/>
              <a:gdLst/>
              <a:ahLst/>
              <a:cxnLst/>
              <a:rect l="l" t="t" r="r" b="b"/>
              <a:pathLst>
                <a:path w="2414270" h="845820">
                  <a:moveTo>
                    <a:pt x="2273045" y="0"/>
                  </a:moveTo>
                  <a:lnTo>
                    <a:pt x="140970" y="0"/>
                  </a:lnTo>
                  <a:lnTo>
                    <a:pt x="96414" y="7187"/>
                  </a:lnTo>
                  <a:lnTo>
                    <a:pt x="57716" y="27200"/>
                  </a:lnTo>
                  <a:lnTo>
                    <a:pt x="27200" y="57716"/>
                  </a:lnTo>
                  <a:lnTo>
                    <a:pt x="7187" y="96414"/>
                  </a:lnTo>
                  <a:lnTo>
                    <a:pt x="0" y="140970"/>
                  </a:lnTo>
                  <a:lnTo>
                    <a:pt x="0" y="704850"/>
                  </a:lnTo>
                  <a:lnTo>
                    <a:pt x="7187" y="749405"/>
                  </a:lnTo>
                  <a:lnTo>
                    <a:pt x="27200" y="788103"/>
                  </a:lnTo>
                  <a:lnTo>
                    <a:pt x="57716" y="818619"/>
                  </a:lnTo>
                  <a:lnTo>
                    <a:pt x="96414" y="838632"/>
                  </a:lnTo>
                  <a:lnTo>
                    <a:pt x="140970" y="845820"/>
                  </a:lnTo>
                  <a:lnTo>
                    <a:pt x="2273045" y="845820"/>
                  </a:lnTo>
                  <a:lnTo>
                    <a:pt x="2317601" y="838632"/>
                  </a:lnTo>
                  <a:lnTo>
                    <a:pt x="2356299" y="818619"/>
                  </a:lnTo>
                  <a:lnTo>
                    <a:pt x="2386815" y="788103"/>
                  </a:lnTo>
                  <a:lnTo>
                    <a:pt x="2406828" y="749405"/>
                  </a:lnTo>
                  <a:lnTo>
                    <a:pt x="2414016" y="704850"/>
                  </a:lnTo>
                  <a:lnTo>
                    <a:pt x="2414016" y="140970"/>
                  </a:lnTo>
                  <a:lnTo>
                    <a:pt x="2406828" y="96414"/>
                  </a:lnTo>
                  <a:lnTo>
                    <a:pt x="2386815" y="57716"/>
                  </a:lnTo>
                  <a:lnTo>
                    <a:pt x="2356299" y="27200"/>
                  </a:lnTo>
                  <a:lnTo>
                    <a:pt x="2317601" y="7187"/>
                  </a:lnTo>
                  <a:lnTo>
                    <a:pt x="2273045" y="0"/>
                  </a:lnTo>
                  <a:close/>
                </a:path>
              </a:pathLst>
            </a:custGeom>
            <a:solidFill>
              <a:srgbClr val="C4B6D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74" name="object 35"/>
            <p:cNvSpPr/>
            <p:nvPr/>
          </p:nvSpPr>
          <p:spPr>
            <a:xfrm>
              <a:off x="4950720" y="2602080"/>
              <a:ext cx="2413440" cy="844920"/>
            </a:xfrm>
            <a:custGeom>
              <a:avLst/>
              <a:gdLst/>
              <a:ahLst/>
              <a:cxnLst/>
              <a:rect l="l" t="t" r="r" b="b"/>
              <a:pathLst>
                <a:path w="2414270" h="845820">
                  <a:moveTo>
                    <a:pt x="0" y="140970"/>
                  </a:moveTo>
                  <a:lnTo>
                    <a:pt x="7187" y="96414"/>
                  </a:lnTo>
                  <a:lnTo>
                    <a:pt x="27200" y="57716"/>
                  </a:lnTo>
                  <a:lnTo>
                    <a:pt x="57716" y="27200"/>
                  </a:lnTo>
                  <a:lnTo>
                    <a:pt x="96414" y="7187"/>
                  </a:lnTo>
                  <a:lnTo>
                    <a:pt x="140970" y="0"/>
                  </a:lnTo>
                  <a:lnTo>
                    <a:pt x="2273045" y="0"/>
                  </a:lnTo>
                  <a:lnTo>
                    <a:pt x="2317601" y="7187"/>
                  </a:lnTo>
                  <a:lnTo>
                    <a:pt x="2356299" y="27200"/>
                  </a:lnTo>
                  <a:lnTo>
                    <a:pt x="2386815" y="57716"/>
                  </a:lnTo>
                  <a:lnTo>
                    <a:pt x="2406828" y="96414"/>
                  </a:lnTo>
                  <a:lnTo>
                    <a:pt x="2414016" y="140970"/>
                  </a:lnTo>
                  <a:lnTo>
                    <a:pt x="2414016" y="704850"/>
                  </a:lnTo>
                  <a:lnTo>
                    <a:pt x="2406828" y="749405"/>
                  </a:lnTo>
                  <a:lnTo>
                    <a:pt x="2386815" y="788103"/>
                  </a:lnTo>
                  <a:lnTo>
                    <a:pt x="2356299" y="818619"/>
                  </a:lnTo>
                  <a:lnTo>
                    <a:pt x="2317601" y="838632"/>
                  </a:lnTo>
                  <a:lnTo>
                    <a:pt x="2273045" y="845820"/>
                  </a:lnTo>
                  <a:lnTo>
                    <a:pt x="140970" y="845820"/>
                  </a:lnTo>
                  <a:lnTo>
                    <a:pt x="96414" y="838632"/>
                  </a:lnTo>
                  <a:lnTo>
                    <a:pt x="57716" y="818619"/>
                  </a:lnTo>
                  <a:lnTo>
                    <a:pt x="27200" y="788103"/>
                  </a:lnTo>
                  <a:lnTo>
                    <a:pt x="7187" y="749405"/>
                  </a:lnTo>
                  <a:lnTo>
                    <a:pt x="0" y="704850"/>
                  </a:lnTo>
                  <a:lnTo>
                    <a:pt x="0" y="140970"/>
                  </a:lnTo>
                  <a:close/>
                </a:path>
              </a:pathLst>
            </a:custGeom>
            <a:noFill/>
            <a:ln w="1981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75" name="object 36"/>
            <p:cNvSpPr/>
            <p:nvPr/>
          </p:nvSpPr>
          <p:spPr>
            <a:xfrm>
              <a:off x="4950720" y="3550320"/>
              <a:ext cx="2413440" cy="843840"/>
            </a:xfrm>
            <a:custGeom>
              <a:avLst/>
              <a:gdLst/>
              <a:ahLst/>
              <a:cxnLst/>
              <a:rect l="l" t="t" r="r" b="b"/>
              <a:pathLst>
                <a:path w="2414270" h="844550">
                  <a:moveTo>
                    <a:pt x="2273300" y="0"/>
                  </a:moveTo>
                  <a:lnTo>
                    <a:pt x="140715" y="0"/>
                  </a:lnTo>
                  <a:lnTo>
                    <a:pt x="96235" y="7172"/>
                  </a:lnTo>
                  <a:lnTo>
                    <a:pt x="57607" y="27147"/>
                  </a:lnTo>
                  <a:lnTo>
                    <a:pt x="27147" y="57607"/>
                  </a:lnTo>
                  <a:lnTo>
                    <a:pt x="7172" y="96235"/>
                  </a:lnTo>
                  <a:lnTo>
                    <a:pt x="0" y="140715"/>
                  </a:lnTo>
                  <a:lnTo>
                    <a:pt x="0" y="703579"/>
                  </a:lnTo>
                  <a:lnTo>
                    <a:pt x="7172" y="748060"/>
                  </a:lnTo>
                  <a:lnTo>
                    <a:pt x="27147" y="786688"/>
                  </a:lnTo>
                  <a:lnTo>
                    <a:pt x="57607" y="817148"/>
                  </a:lnTo>
                  <a:lnTo>
                    <a:pt x="96235" y="837123"/>
                  </a:lnTo>
                  <a:lnTo>
                    <a:pt x="140715" y="844295"/>
                  </a:lnTo>
                  <a:lnTo>
                    <a:pt x="2273300" y="844295"/>
                  </a:lnTo>
                  <a:lnTo>
                    <a:pt x="2317780" y="837123"/>
                  </a:lnTo>
                  <a:lnTo>
                    <a:pt x="2356408" y="817148"/>
                  </a:lnTo>
                  <a:lnTo>
                    <a:pt x="2386868" y="786688"/>
                  </a:lnTo>
                  <a:lnTo>
                    <a:pt x="2406843" y="748060"/>
                  </a:lnTo>
                  <a:lnTo>
                    <a:pt x="2414016" y="703579"/>
                  </a:lnTo>
                  <a:lnTo>
                    <a:pt x="2414016" y="140715"/>
                  </a:lnTo>
                  <a:lnTo>
                    <a:pt x="2406843" y="96235"/>
                  </a:lnTo>
                  <a:lnTo>
                    <a:pt x="2386868" y="57607"/>
                  </a:lnTo>
                  <a:lnTo>
                    <a:pt x="2356408" y="27147"/>
                  </a:lnTo>
                  <a:lnTo>
                    <a:pt x="2317780" y="7172"/>
                  </a:lnTo>
                  <a:lnTo>
                    <a:pt x="2273300" y="0"/>
                  </a:lnTo>
                  <a:close/>
                </a:path>
              </a:pathLst>
            </a:custGeom>
            <a:solidFill>
              <a:srgbClr val="C4B6D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76" name="object 37"/>
            <p:cNvSpPr/>
            <p:nvPr/>
          </p:nvSpPr>
          <p:spPr>
            <a:xfrm>
              <a:off x="4950720" y="3550320"/>
              <a:ext cx="2413440" cy="843840"/>
            </a:xfrm>
            <a:custGeom>
              <a:avLst/>
              <a:gdLst/>
              <a:ahLst/>
              <a:cxnLst/>
              <a:rect l="l" t="t" r="r" b="b"/>
              <a:pathLst>
                <a:path w="2414270" h="844550">
                  <a:moveTo>
                    <a:pt x="0" y="140715"/>
                  </a:moveTo>
                  <a:lnTo>
                    <a:pt x="7172" y="96235"/>
                  </a:lnTo>
                  <a:lnTo>
                    <a:pt x="27147" y="57607"/>
                  </a:lnTo>
                  <a:lnTo>
                    <a:pt x="57607" y="27147"/>
                  </a:lnTo>
                  <a:lnTo>
                    <a:pt x="96235" y="7172"/>
                  </a:lnTo>
                  <a:lnTo>
                    <a:pt x="140715" y="0"/>
                  </a:lnTo>
                  <a:lnTo>
                    <a:pt x="2273300" y="0"/>
                  </a:lnTo>
                  <a:lnTo>
                    <a:pt x="2317780" y="7172"/>
                  </a:lnTo>
                  <a:lnTo>
                    <a:pt x="2356408" y="27147"/>
                  </a:lnTo>
                  <a:lnTo>
                    <a:pt x="2386868" y="57607"/>
                  </a:lnTo>
                  <a:lnTo>
                    <a:pt x="2406843" y="96235"/>
                  </a:lnTo>
                  <a:lnTo>
                    <a:pt x="2414016" y="140715"/>
                  </a:lnTo>
                  <a:lnTo>
                    <a:pt x="2414016" y="703579"/>
                  </a:lnTo>
                  <a:lnTo>
                    <a:pt x="2406843" y="748060"/>
                  </a:lnTo>
                  <a:lnTo>
                    <a:pt x="2386868" y="786688"/>
                  </a:lnTo>
                  <a:lnTo>
                    <a:pt x="2356408" y="817148"/>
                  </a:lnTo>
                  <a:lnTo>
                    <a:pt x="2317780" y="837123"/>
                  </a:lnTo>
                  <a:lnTo>
                    <a:pt x="2273300" y="844295"/>
                  </a:lnTo>
                  <a:lnTo>
                    <a:pt x="140715" y="844295"/>
                  </a:lnTo>
                  <a:lnTo>
                    <a:pt x="96235" y="837123"/>
                  </a:lnTo>
                  <a:lnTo>
                    <a:pt x="57607" y="817148"/>
                  </a:lnTo>
                  <a:lnTo>
                    <a:pt x="27147" y="786688"/>
                  </a:lnTo>
                  <a:lnTo>
                    <a:pt x="7172" y="748060"/>
                  </a:lnTo>
                  <a:lnTo>
                    <a:pt x="0" y="703579"/>
                  </a:lnTo>
                  <a:lnTo>
                    <a:pt x="0" y="140715"/>
                  </a:lnTo>
                  <a:close/>
                </a:path>
              </a:pathLst>
            </a:custGeom>
            <a:noFill/>
            <a:ln w="19811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77" name="object 38"/>
            <p:cNvSpPr/>
            <p:nvPr/>
          </p:nvSpPr>
          <p:spPr>
            <a:xfrm>
              <a:off x="4950720" y="4496400"/>
              <a:ext cx="2413440" cy="844920"/>
            </a:xfrm>
            <a:custGeom>
              <a:avLst/>
              <a:gdLst/>
              <a:ahLst/>
              <a:cxnLst/>
              <a:rect l="l" t="t" r="r" b="b"/>
              <a:pathLst>
                <a:path w="2414270" h="845820">
                  <a:moveTo>
                    <a:pt x="2273045" y="0"/>
                  </a:moveTo>
                  <a:lnTo>
                    <a:pt x="140970" y="0"/>
                  </a:lnTo>
                  <a:lnTo>
                    <a:pt x="96414" y="7187"/>
                  </a:lnTo>
                  <a:lnTo>
                    <a:pt x="57716" y="27200"/>
                  </a:lnTo>
                  <a:lnTo>
                    <a:pt x="27200" y="57716"/>
                  </a:lnTo>
                  <a:lnTo>
                    <a:pt x="7187" y="96414"/>
                  </a:lnTo>
                  <a:lnTo>
                    <a:pt x="0" y="140969"/>
                  </a:lnTo>
                  <a:lnTo>
                    <a:pt x="0" y="704850"/>
                  </a:lnTo>
                  <a:lnTo>
                    <a:pt x="7187" y="749405"/>
                  </a:lnTo>
                  <a:lnTo>
                    <a:pt x="27200" y="788103"/>
                  </a:lnTo>
                  <a:lnTo>
                    <a:pt x="57716" y="818619"/>
                  </a:lnTo>
                  <a:lnTo>
                    <a:pt x="96414" y="838632"/>
                  </a:lnTo>
                  <a:lnTo>
                    <a:pt x="140970" y="845819"/>
                  </a:lnTo>
                  <a:lnTo>
                    <a:pt x="2273045" y="845819"/>
                  </a:lnTo>
                  <a:lnTo>
                    <a:pt x="2317601" y="838632"/>
                  </a:lnTo>
                  <a:lnTo>
                    <a:pt x="2356299" y="818619"/>
                  </a:lnTo>
                  <a:lnTo>
                    <a:pt x="2386815" y="788103"/>
                  </a:lnTo>
                  <a:lnTo>
                    <a:pt x="2406828" y="749405"/>
                  </a:lnTo>
                  <a:lnTo>
                    <a:pt x="2414016" y="704850"/>
                  </a:lnTo>
                  <a:lnTo>
                    <a:pt x="2414016" y="140969"/>
                  </a:lnTo>
                  <a:lnTo>
                    <a:pt x="2406828" y="96414"/>
                  </a:lnTo>
                  <a:lnTo>
                    <a:pt x="2386815" y="57716"/>
                  </a:lnTo>
                  <a:lnTo>
                    <a:pt x="2356299" y="27200"/>
                  </a:lnTo>
                  <a:lnTo>
                    <a:pt x="2317601" y="7187"/>
                  </a:lnTo>
                  <a:lnTo>
                    <a:pt x="2273045" y="0"/>
                  </a:lnTo>
                  <a:close/>
                </a:path>
              </a:pathLst>
            </a:custGeom>
            <a:solidFill>
              <a:srgbClr val="C4B6D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78" name="object 39"/>
            <p:cNvSpPr/>
            <p:nvPr/>
          </p:nvSpPr>
          <p:spPr>
            <a:xfrm>
              <a:off x="4950720" y="4496400"/>
              <a:ext cx="2413440" cy="844920"/>
            </a:xfrm>
            <a:custGeom>
              <a:avLst/>
              <a:gdLst/>
              <a:ahLst/>
              <a:cxnLst/>
              <a:rect l="l" t="t" r="r" b="b"/>
              <a:pathLst>
                <a:path w="2414270" h="845820">
                  <a:moveTo>
                    <a:pt x="0" y="140969"/>
                  </a:moveTo>
                  <a:lnTo>
                    <a:pt x="7187" y="96414"/>
                  </a:lnTo>
                  <a:lnTo>
                    <a:pt x="27200" y="57716"/>
                  </a:lnTo>
                  <a:lnTo>
                    <a:pt x="57716" y="27200"/>
                  </a:lnTo>
                  <a:lnTo>
                    <a:pt x="96414" y="7187"/>
                  </a:lnTo>
                  <a:lnTo>
                    <a:pt x="140970" y="0"/>
                  </a:lnTo>
                  <a:lnTo>
                    <a:pt x="2273045" y="0"/>
                  </a:lnTo>
                  <a:lnTo>
                    <a:pt x="2317601" y="7187"/>
                  </a:lnTo>
                  <a:lnTo>
                    <a:pt x="2356299" y="27200"/>
                  </a:lnTo>
                  <a:lnTo>
                    <a:pt x="2386815" y="57716"/>
                  </a:lnTo>
                  <a:lnTo>
                    <a:pt x="2406828" y="96414"/>
                  </a:lnTo>
                  <a:lnTo>
                    <a:pt x="2414016" y="140969"/>
                  </a:lnTo>
                  <a:lnTo>
                    <a:pt x="2414016" y="704850"/>
                  </a:lnTo>
                  <a:lnTo>
                    <a:pt x="2406828" y="749405"/>
                  </a:lnTo>
                  <a:lnTo>
                    <a:pt x="2386815" y="788103"/>
                  </a:lnTo>
                  <a:lnTo>
                    <a:pt x="2356299" y="818619"/>
                  </a:lnTo>
                  <a:lnTo>
                    <a:pt x="2317601" y="838632"/>
                  </a:lnTo>
                  <a:lnTo>
                    <a:pt x="2273045" y="845819"/>
                  </a:lnTo>
                  <a:lnTo>
                    <a:pt x="140970" y="845819"/>
                  </a:lnTo>
                  <a:lnTo>
                    <a:pt x="96414" y="838632"/>
                  </a:lnTo>
                  <a:lnTo>
                    <a:pt x="57716" y="818619"/>
                  </a:lnTo>
                  <a:lnTo>
                    <a:pt x="27200" y="788103"/>
                  </a:lnTo>
                  <a:lnTo>
                    <a:pt x="7187" y="749405"/>
                  </a:lnTo>
                  <a:lnTo>
                    <a:pt x="0" y="704850"/>
                  </a:lnTo>
                  <a:lnTo>
                    <a:pt x="0" y="140969"/>
                  </a:lnTo>
                  <a:close/>
                </a:path>
              </a:pathLst>
            </a:custGeom>
            <a:noFill/>
            <a:ln w="1981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679" name="object 40"/>
          <p:cNvSpPr/>
          <p:nvPr/>
        </p:nvSpPr>
        <p:spPr>
          <a:xfrm>
            <a:off x="4556880" y="1540800"/>
            <a:ext cx="2910240" cy="3925800"/>
          </a:xfrm>
          <a:prstGeom prst="rect">
            <a:avLst/>
          </a:prstGeom>
          <a:noFill/>
          <a:ln w="12192">
            <a:solidFill>
              <a:srgbClr val="7E7E7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0800" rIns="0" bIns="0">
            <a:spAutoFit/>
          </a:bodyPr>
          <a:lstStyle/>
          <a:p>
            <a:pPr>
              <a:lnSpc>
                <a:spcPct val="100000"/>
              </a:lnSpc>
              <a:spcBef>
                <a:spcPts val="85"/>
              </a:spcBef>
            </a:pPr>
            <a:endParaRPr lang="ru-RU" sz="1800" b="0" strike="noStrike" spc="-1">
              <a:latin typeface="Arial"/>
            </a:endParaRPr>
          </a:p>
          <a:p>
            <a:pPr marL="473760">
              <a:lnSpc>
                <a:spcPct val="100000"/>
              </a:lnSpc>
            </a:pPr>
            <a:r>
              <a:rPr lang="ru-RU" sz="20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Регулятивные</a:t>
            </a:r>
            <a:r>
              <a:rPr lang="ru-RU" sz="2000" b="0" strike="noStrike" spc="-3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26">
                <a:solidFill>
                  <a:srgbClr val="FFFFFF"/>
                </a:solidFill>
                <a:latin typeface="Calibri"/>
                <a:ea typeface="DejaVu Sans"/>
              </a:rPr>
              <a:t>УУД</a:t>
            </a:r>
            <a:endParaRPr lang="ru-RU" sz="2000" b="0" strike="noStrike" spc="-1">
              <a:latin typeface="Arial"/>
            </a:endParaRPr>
          </a:p>
          <a:p>
            <a:pPr marL="473760">
              <a:lnSpc>
                <a:spcPct val="100000"/>
              </a:lnSpc>
              <a:spcBef>
                <a:spcPts val="1936"/>
              </a:spcBef>
            </a:pPr>
            <a:endParaRPr lang="ru-RU" sz="2000" b="0" strike="noStrike" spc="-1">
              <a:latin typeface="Arial"/>
            </a:endParaRPr>
          </a:p>
          <a:p>
            <a:pPr marL="289440" algn="ctr">
              <a:lnSpc>
                <a:spcPts val="1596"/>
              </a:lnSpc>
            </a:pP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Задания,</a:t>
            </a:r>
            <a:endParaRPr lang="ru-RU" sz="1400" b="0" strike="noStrike" spc="-1">
              <a:latin typeface="Arial"/>
            </a:endParaRPr>
          </a:p>
          <a:p>
            <a:pPr marL="556200" algn="ctr">
              <a:lnSpc>
                <a:spcPts val="1511"/>
              </a:lnSpc>
              <a:spcBef>
                <a:spcPts val="105"/>
              </a:spcBef>
            </a:pP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предусматривающие</a:t>
            </a:r>
            <a:r>
              <a:rPr lang="ru-RU" sz="1400" b="0" strike="noStrike" spc="1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21">
                <a:solidFill>
                  <a:srgbClr val="FFFFFF"/>
                </a:solidFill>
                <a:latin typeface="Calibri"/>
                <a:ea typeface="DejaVu Sans"/>
              </a:rPr>
              <a:t>поиск </a:t>
            </a: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новой</a:t>
            </a:r>
            <a:r>
              <a:rPr lang="ru-RU" sz="1400" b="0" strike="noStrike" spc="-3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информации</a:t>
            </a:r>
            <a:endParaRPr lang="ru-RU" sz="1400" b="0" strike="noStrike" spc="-1">
              <a:latin typeface="Arial"/>
            </a:endParaRPr>
          </a:p>
          <a:p>
            <a:pPr marL="556200">
              <a:lnSpc>
                <a:spcPct val="100000"/>
              </a:lnSpc>
              <a:spcBef>
                <a:spcPts val="1026"/>
              </a:spcBef>
            </a:pPr>
            <a:endParaRPr lang="ru-RU" sz="1400" b="0" strike="noStrike" spc="-1">
              <a:latin typeface="Arial"/>
            </a:endParaRPr>
          </a:p>
          <a:p>
            <a:pPr marL="290880" algn="ctr">
              <a:lnSpc>
                <a:spcPts val="1596"/>
              </a:lnSpc>
            </a:pP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Задания</a:t>
            </a:r>
            <a:r>
              <a:rPr lang="ru-RU" sz="1400" b="0" strike="noStrike" spc="-5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26">
                <a:solidFill>
                  <a:srgbClr val="FFFFFF"/>
                </a:solidFill>
                <a:latin typeface="Calibri"/>
                <a:ea typeface="DejaVu Sans"/>
              </a:rPr>
              <a:t>для</a:t>
            </a:r>
            <a:endParaRPr lang="ru-RU" sz="1400" b="0" strike="noStrike" spc="-1">
              <a:latin typeface="Arial"/>
            </a:endParaRPr>
          </a:p>
          <a:p>
            <a:pPr marL="906120" algn="ctr">
              <a:lnSpc>
                <a:spcPts val="1511"/>
              </a:lnSpc>
              <a:spcBef>
                <a:spcPts val="111"/>
              </a:spcBef>
            </a:pP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взаимоконтроля</a:t>
            </a: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52">
                <a:solidFill>
                  <a:srgbClr val="FFFFFF"/>
                </a:solidFill>
                <a:latin typeface="Calibri"/>
                <a:ea typeface="DejaVu Sans"/>
              </a:rPr>
              <a:t>и </a:t>
            </a: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самоконтроля</a:t>
            </a:r>
            <a:endParaRPr lang="ru-RU" sz="1400" b="0" strike="noStrike" spc="-1">
              <a:latin typeface="Arial"/>
            </a:endParaRPr>
          </a:p>
          <a:p>
            <a:pPr marL="906120">
              <a:lnSpc>
                <a:spcPct val="100000"/>
              </a:lnSpc>
            </a:pPr>
            <a:endParaRPr lang="ru-RU" sz="1400" b="0" strike="noStrike" spc="-1">
              <a:latin typeface="Arial"/>
            </a:endParaRPr>
          </a:p>
          <a:p>
            <a:pPr marL="906120">
              <a:lnSpc>
                <a:spcPct val="100000"/>
              </a:lnSpc>
              <a:spcBef>
                <a:spcPts val="825"/>
              </a:spcBef>
            </a:pPr>
            <a:endParaRPr lang="ru-RU" sz="1400" b="0" strike="noStrike" spc="-1">
              <a:latin typeface="Arial"/>
            </a:endParaRPr>
          </a:p>
          <a:p>
            <a:pPr marL="942840">
              <a:lnSpc>
                <a:spcPct val="100000"/>
              </a:lnSpc>
            </a:pP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Работа</a:t>
            </a:r>
            <a:r>
              <a:rPr lang="ru-RU" sz="1400" b="0" strike="noStrike" spc="-2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с</a:t>
            </a:r>
            <a:r>
              <a:rPr lang="ru-RU" sz="1400" b="0" strike="noStrike" spc="-2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кейсами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680" name="object 41"/>
          <p:cNvSpPr/>
          <p:nvPr/>
        </p:nvSpPr>
        <p:spPr>
          <a:xfrm>
            <a:off x="8125920" y="1540800"/>
            <a:ext cx="2910240" cy="2790720"/>
          </a:xfrm>
          <a:prstGeom prst="rect">
            <a:avLst/>
          </a:prstGeom>
          <a:noFill/>
          <a:ln w="12192">
            <a:solidFill>
              <a:srgbClr val="7E7E7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0800" rIns="0" bIns="0">
            <a:spAutoFit/>
          </a:bodyPr>
          <a:lstStyle/>
          <a:p>
            <a:pPr>
              <a:lnSpc>
                <a:spcPct val="100000"/>
              </a:lnSpc>
              <a:spcBef>
                <a:spcPts val="85"/>
              </a:spcBef>
            </a:pPr>
            <a:endParaRPr lang="ru-RU" sz="1800" b="0" strike="noStrike" spc="-1">
              <a:latin typeface="Arial"/>
            </a:endParaRPr>
          </a:p>
          <a:p>
            <a:pPr marL="200160">
              <a:lnSpc>
                <a:spcPct val="100000"/>
              </a:lnSpc>
            </a:pPr>
            <a:r>
              <a:rPr lang="ru-RU" sz="20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Коммуникативные</a:t>
            </a:r>
            <a:r>
              <a:rPr lang="ru-RU" sz="2000" b="0" strike="noStrike" spc="-3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000" b="0" strike="noStrike" spc="-26">
                <a:solidFill>
                  <a:srgbClr val="FFFFFF"/>
                </a:solidFill>
                <a:latin typeface="Calibri"/>
                <a:ea typeface="DejaVu Sans"/>
              </a:rPr>
              <a:t>УУД</a:t>
            </a:r>
            <a:endParaRPr lang="ru-RU" sz="2000" b="0" strike="noStrike" spc="-1">
              <a:latin typeface="Arial"/>
            </a:endParaRPr>
          </a:p>
          <a:p>
            <a:pPr marL="200160">
              <a:lnSpc>
                <a:spcPct val="100000"/>
              </a:lnSpc>
              <a:spcBef>
                <a:spcPts val="1936"/>
              </a:spcBef>
            </a:pPr>
            <a:endParaRPr lang="ru-RU" sz="2000" b="0" strike="noStrike" spc="-1">
              <a:latin typeface="Arial"/>
            </a:endParaRPr>
          </a:p>
          <a:p>
            <a:pPr marL="276840" algn="ctr">
              <a:lnSpc>
                <a:spcPts val="1596"/>
              </a:lnSpc>
            </a:pP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Задания,</a:t>
            </a:r>
            <a:endParaRPr lang="ru-RU" sz="1400" b="0" strike="noStrike" spc="-1">
              <a:latin typeface="Arial"/>
            </a:endParaRPr>
          </a:p>
          <a:p>
            <a:pPr marL="511920" algn="ctr">
              <a:lnSpc>
                <a:spcPts val="1511"/>
              </a:lnSpc>
              <a:spcBef>
                <a:spcPts val="105"/>
              </a:spcBef>
            </a:pP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предусматривающие</a:t>
            </a:r>
            <a:r>
              <a:rPr lang="ru-RU" sz="1400" b="0" strike="noStrike" spc="1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работу </a:t>
            </a: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в</a:t>
            </a:r>
            <a:r>
              <a:rPr lang="ru-RU" sz="1400" b="0" strike="noStrike" spc="-1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группах</a:t>
            </a:r>
            <a:endParaRPr lang="ru-RU" sz="1400" b="0" strike="noStrike" spc="-1">
              <a:latin typeface="Arial"/>
            </a:endParaRPr>
          </a:p>
          <a:p>
            <a:pPr marL="511920">
              <a:lnSpc>
                <a:spcPct val="100000"/>
              </a:lnSpc>
            </a:pPr>
            <a:endParaRPr lang="ru-RU" sz="1400" b="0" strike="noStrike" spc="-1">
              <a:latin typeface="Arial"/>
            </a:endParaRPr>
          </a:p>
          <a:p>
            <a:pPr marL="511920">
              <a:lnSpc>
                <a:spcPct val="100000"/>
              </a:lnSpc>
              <a:spcBef>
                <a:spcPts val="831"/>
              </a:spcBef>
            </a:pPr>
            <a:endParaRPr lang="ru-RU" sz="1400" b="0" strike="noStrike" spc="-1">
              <a:latin typeface="Arial"/>
            </a:endParaRPr>
          </a:p>
          <a:p>
            <a:pPr marL="936720">
              <a:lnSpc>
                <a:spcPct val="100000"/>
              </a:lnSpc>
            </a:pP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Работа</a:t>
            </a:r>
            <a:r>
              <a:rPr lang="ru-RU" sz="1400" b="0" strike="noStrike" spc="-2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1">
                <a:solidFill>
                  <a:srgbClr val="FFFFFF"/>
                </a:solidFill>
                <a:latin typeface="Calibri"/>
                <a:ea typeface="DejaVu Sans"/>
              </a:rPr>
              <a:t>с</a:t>
            </a:r>
            <a:r>
              <a:rPr lang="ru-RU" sz="1400" b="0" strike="noStrike" spc="-2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кейсами</a:t>
            </a:r>
            <a:endParaRPr lang="ru-RU" sz="1400" b="0" strike="noStrike" spc="-1">
              <a:latin typeface="Arial"/>
            </a:endParaRPr>
          </a:p>
        </p:txBody>
      </p:sp>
      <p:grpSp>
        <p:nvGrpSpPr>
          <p:cNvPr id="681" name="object 42"/>
          <p:cNvGrpSpPr/>
          <p:nvPr/>
        </p:nvGrpSpPr>
        <p:grpSpPr>
          <a:xfrm>
            <a:off x="36720" y="762120"/>
            <a:ext cx="5544000" cy="798480"/>
            <a:chOff x="36720" y="762120"/>
            <a:chExt cx="5544000" cy="798480"/>
          </a:xfrm>
        </p:grpSpPr>
        <p:sp>
          <p:nvSpPr>
            <p:cNvPr id="682" name="object 43"/>
            <p:cNvSpPr/>
            <p:nvPr/>
          </p:nvSpPr>
          <p:spPr>
            <a:xfrm>
              <a:off x="185760" y="830520"/>
              <a:ext cx="5302800" cy="523800"/>
            </a:xfrm>
            <a:custGeom>
              <a:avLst/>
              <a:gdLst/>
              <a:ahLst/>
              <a:cxnLst/>
              <a:rect l="l" t="t" r="r" b="b"/>
              <a:pathLst>
                <a:path w="5303520" h="524510">
                  <a:moveTo>
                    <a:pt x="5303520" y="0"/>
                  </a:moveTo>
                  <a:lnTo>
                    <a:pt x="0" y="0"/>
                  </a:lnTo>
                  <a:lnTo>
                    <a:pt x="0" y="524256"/>
                  </a:lnTo>
                  <a:lnTo>
                    <a:pt x="5303520" y="524256"/>
                  </a:lnTo>
                  <a:lnTo>
                    <a:pt x="5303520" y="0"/>
                  </a:lnTo>
                  <a:close/>
                </a:path>
              </a:pathLst>
            </a:custGeom>
            <a:solidFill>
              <a:srgbClr val="01A17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683" name="object 44"/>
            <p:cNvPicPr/>
            <p:nvPr/>
          </p:nvPicPr>
          <p:blipFill>
            <a:blip r:embed="rId3" cstate="print"/>
            <a:stretch/>
          </p:blipFill>
          <p:spPr>
            <a:xfrm>
              <a:off x="36720" y="762120"/>
              <a:ext cx="1949400" cy="798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84" name="object 45"/>
            <p:cNvPicPr/>
            <p:nvPr/>
          </p:nvPicPr>
          <p:blipFill>
            <a:blip r:embed="rId4" cstate="print"/>
            <a:stretch/>
          </p:blipFill>
          <p:spPr>
            <a:xfrm>
              <a:off x="1507320" y="762120"/>
              <a:ext cx="586800" cy="798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85" name="object 46"/>
            <p:cNvPicPr/>
            <p:nvPr/>
          </p:nvPicPr>
          <p:blipFill>
            <a:blip r:embed="rId5" cstate="print"/>
            <a:stretch/>
          </p:blipFill>
          <p:spPr>
            <a:xfrm>
              <a:off x="1615320" y="762120"/>
              <a:ext cx="3965400" cy="7984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686" name="object 47"/>
          <p:cNvSpPr/>
          <p:nvPr/>
        </p:nvSpPr>
        <p:spPr>
          <a:xfrm>
            <a:off x="265320" y="841320"/>
            <a:ext cx="5089320" cy="865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8.</a:t>
            </a:r>
            <a:r>
              <a:rPr lang="ru-RU" sz="2800" b="1" strike="noStrike" spc="-7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21">
                <a:solidFill>
                  <a:srgbClr val="FFFFFF"/>
                </a:solidFill>
                <a:latin typeface="Calibri"/>
                <a:ea typeface="DejaVu Sans"/>
              </a:rPr>
              <a:t>Учебно-</a:t>
            </a: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практические</a:t>
            </a:r>
            <a:r>
              <a:rPr lang="ru-RU" sz="2800" b="1" strike="noStrike" spc="-2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задания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object 3"/>
          <p:cNvSpPr/>
          <p:nvPr/>
        </p:nvSpPr>
        <p:spPr>
          <a:xfrm>
            <a:off x="9594000" y="222480"/>
            <a:ext cx="1744920" cy="184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8" name="object 5"/>
          <p:cNvSpPr/>
          <p:nvPr/>
        </p:nvSpPr>
        <p:spPr>
          <a:xfrm>
            <a:off x="0" y="623160"/>
            <a:ext cx="12191400" cy="70920"/>
          </a:xfrm>
          <a:custGeom>
            <a:avLst/>
            <a:gdLst/>
            <a:ahLst/>
            <a:cxnLst/>
            <a:rect l="l" t="t" r="r" b="b"/>
            <a:pathLst>
              <a:path w="12192000" h="71754">
                <a:moveTo>
                  <a:pt x="12192000" y="0"/>
                </a:moveTo>
                <a:lnTo>
                  <a:pt x="0" y="0"/>
                </a:lnTo>
                <a:lnTo>
                  <a:pt x="0" y="71627"/>
                </a:lnTo>
                <a:lnTo>
                  <a:pt x="12192000" y="71627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9" name="Прямоугольник 3"/>
          <p:cNvSpPr/>
          <p:nvPr/>
        </p:nvSpPr>
        <p:spPr>
          <a:xfrm>
            <a:off x="1447920" y="2133720"/>
            <a:ext cx="8991000" cy="222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1" strike="noStrike" spc="-1">
                <a:solidFill>
                  <a:srgbClr val="376092"/>
                </a:solidFill>
                <a:latin typeface="Arial"/>
                <a:ea typeface="DejaVu Sans"/>
              </a:rPr>
              <a:t>Задача уроков технологии </a:t>
            </a:r>
            <a:r>
              <a:rPr lang="ru-RU" sz="2800" b="0" strike="noStrike" spc="-1">
                <a:solidFill>
                  <a:srgbClr val="376092"/>
                </a:solidFill>
                <a:latin typeface="Arial"/>
                <a:ea typeface="DejaVu Sans"/>
              </a:rPr>
              <a:t>в том, чтобы научить учащегося ориентироваться в ситуации и находить выход из нее самостоятельно, приобретать новые знания, правильно ставить цель и разрабатывать план действий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object 3"/>
          <p:cNvSpPr/>
          <p:nvPr/>
        </p:nvSpPr>
        <p:spPr>
          <a:xfrm>
            <a:off x="9594000" y="222480"/>
            <a:ext cx="1744920" cy="184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1" name="object 5"/>
          <p:cNvSpPr/>
          <p:nvPr/>
        </p:nvSpPr>
        <p:spPr>
          <a:xfrm>
            <a:off x="0" y="623160"/>
            <a:ext cx="12191400" cy="70920"/>
          </a:xfrm>
          <a:custGeom>
            <a:avLst/>
            <a:gdLst/>
            <a:ahLst/>
            <a:cxnLst/>
            <a:rect l="l" t="t" r="r" b="b"/>
            <a:pathLst>
              <a:path w="12192000" h="71754">
                <a:moveTo>
                  <a:pt x="12192000" y="0"/>
                </a:moveTo>
                <a:lnTo>
                  <a:pt x="0" y="0"/>
                </a:lnTo>
                <a:lnTo>
                  <a:pt x="0" y="71627"/>
                </a:lnTo>
                <a:lnTo>
                  <a:pt x="12192000" y="71627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2" name="object 7"/>
          <p:cNvSpPr/>
          <p:nvPr/>
        </p:nvSpPr>
        <p:spPr>
          <a:xfrm>
            <a:off x="2846160" y="2898720"/>
            <a:ext cx="6543000" cy="147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marL="643320" indent="-630360">
              <a:lnSpc>
                <a:spcPct val="100000"/>
              </a:lnSpc>
              <a:spcBef>
                <a:spcPts val="105"/>
              </a:spcBef>
              <a:tabLst>
                <a:tab pos="0" algn="l"/>
              </a:tabLst>
            </a:pPr>
            <a:r>
              <a:rPr lang="ru-RU" sz="32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Примеры</a:t>
            </a:r>
            <a:r>
              <a:rPr lang="ru-RU" sz="3200" b="0" strike="noStrike" spc="-2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компетентностных</a:t>
            </a:r>
            <a:r>
              <a:rPr lang="ru-RU" sz="32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заданий технологического</a:t>
            </a:r>
            <a:r>
              <a:rPr lang="ru-RU" sz="3200" b="0" strike="noStrike" spc="-1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содержания</a:t>
            </a: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object 5"/>
          <p:cNvSpPr/>
          <p:nvPr/>
        </p:nvSpPr>
        <p:spPr>
          <a:xfrm>
            <a:off x="0" y="623160"/>
            <a:ext cx="12191400" cy="70920"/>
          </a:xfrm>
          <a:custGeom>
            <a:avLst/>
            <a:gdLst/>
            <a:ahLst/>
            <a:cxnLst/>
            <a:rect l="l" t="t" r="r" b="b"/>
            <a:pathLst>
              <a:path w="12192000" h="71754">
                <a:moveTo>
                  <a:pt x="12192000" y="0"/>
                </a:moveTo>
                <a:lnTo>
                  <a:pt x="0" y="0"/>
                </a:lnTo>
                <a:lnTo>
                  <a:pt x="0" y="71627"/>
                </a:lnTo>
                <a:lnTo>
                  <a:pt x="12192000" y="71627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4" name="object 7"/>
          <p:cNvSpPr/>
          <p:nvPr/>
        </p:nvSpPr>
        <p:spPr>
          <a:xfrm>
            <a:off x="608760" y="1420560"/>
            <a:ext cx="11173320" cy="625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 algn="just">
              <a:lnSpc>
                <a:spcPct val="120000"/>
              </a:lnSpc>
              <a:spcBef>
                <a:spcPts val="99"/>
              </a:spcBef>
            </a:pP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Ребенок</a:t>
            </a:r>
            <a:r>
              <a:rPr lang="ru-RU" sz="2000" b="1" strike="noStrike" spc="37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после</a:t>
            </a:r>
            <a:r>
              <a:rPr lang="ru-RU" sz="2000" b="1" strike="noStrike" spc="38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употребления</a:t>
            </a:r>
            <a:r>
              <a:rPr lang="ru-RU" sz="2000" b="1" strike="noStrike" spc="38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2000" b="1" strike="noStrike" spc="38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пищу</a:t>
            </a:r>
            <a:r>
              <a:rPr lang="ru-RU" sz="2000" b="1" strike="noStrike" spc="36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печенья</a:t>
            </a:r>
            <a:r>
              <a:rPr lang="ru-RU" sz="2000" b="1" strike="noStrike" spc="38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стал</a:t>
            </a:r>
            <a:r>
              <a:rPr lang="ru-RU" sz="2000" b="1" strike="noStrike" spc="36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покрываться</a:t>
            </a:r>
            <a:r>
              <a:rPr lang="ru-RU" sz="2000" b="1" strike="noStrike" spc="38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красными</a:t>
            </a:r>
            <a:r>
              <a:rPr lang="ru-RU" sz="2000" b="1" strike="noStrike" spc="37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пятнами,</a:t>
            </a:r>
            <a:r>
              <a:rPr lang="ru-RU" sz="2000" b="1" strike="noStrike" spc="38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а</a:t>
            </a:r>
            <a:r>
              <a:rPr lang="ru-RU" sz="2000" b="1" strike="noStrike" spc="36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на</a:t>
            </a:r>
            <a:r>
              <a:rPr lang="ru-RU" sz="2000" b="1" strike="noStrike" spc="36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21">
                <a:solidFill>
                  <a:srgbClr val="001F5F"/>
                </a:solidFill>
                <a:latin typeface="Calibri"/>
                <a:ea typeface="DejaVu Sans"/>
              </a:rPr>
              <a:t>теле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появилась</a:t>
            </a:r>
            <a:r>
              <a:rPr lang="ru-RU" sz="2000" b="1" strike="noStrike" spc="36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отечность.</a:t>
            </a:r>
            <a:r>
              <a:rPr lang="ru-RU" sz="2000" b="1" strike="noStrike" spc="36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Врачи</a:t>
            </a:r>
            <a:r>
              <a:rPr lang="ru-RU" sz="2000" b="1" strike="noStrike" spc="36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поставили</a:t>
            </a:r>
            <a:r>
              <a:rPr lang="ru-RU" sz="2000" b="1" strike="noStrike" spc="36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диагноз:</a:t>
            </a:r>
            <a:r>
              <a:rPr lang="ru-RU" sz="2000" b="1" strike="noStrike" spc="36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«острая</a:t>
            </a:r>
            <a:r>
              <a:rPr lang="ru-RU" sz="2000" b="1" strike="noStrike" spc="36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аллергическая</a:t>
            </a:r>
            <a:r>
              <a:rPr lang="ru-RU" sz="2000" b="1" strike="noStrike" spc="36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реакция».</a:t>
            </a:r>
            <a:r>
              <a:rPr lang="ru-RU" sz="2000" b="1" strike="noStrike" spc="36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2">
                <a:solidFill>
                  <a:srgbClr val="001F5F"/>
                </a:solidFill>
                <a:latin typeface="Calibri"/>
                <a:ea typeface="DejaVu Sans"/>
              </a:rPr>
              <a:t>Рассмотрите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состав</a:t>
            </a:r>
            <a:r>
              <a:rPr lang="ru-RU" sz="2000" b="1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печенья.</a:t>
            </a:r>
            <a:r>
              <a:rPr lang="ru-RU" sz="2000" b="1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Как</a:t>
            </a:r>
            <a:r>
              <a:rPr lang="ru-RU" sz="2000" b="1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Вы</a:t>
            </a:r>
            <a:r>
              <a:rPr lang="ru-RU" sz="2000" b="1" strike="noStrike" spc="-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думаете,</a:t>
            </a:r>
            <a:r>
              <a:rPr lang="ru-RU" sz="2000" b="1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что</a:t>
            </a:r>
            <a:r>
              <a:rPr lang="ru-RU" sz="2000" b="1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именно</a:t>
            </a:r>
            <a:r>
              <a:rPr lang="ru-RU" sz="2000" b="1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могло</a:t>
            </a:r>
            <a:r>
              <a:rPr lang="ru-RU" sz="2000" b="1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вызвать</a:t>
            </a:r>
            <a:r>
              <a:rPr lang="ru-RU" sz="2000" b="1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реакцию?</a:t>
            </a:r>
            <a:r>
              <a:rPr lang="ru-RU" sz="2000" b="1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Свой</a:t>
            </a:r>
            <a:r>
              <a:rPr lang="ru-RU" sz="2000" b="1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ответ</a:t>
            </a:r>
            <a:r>
              <a:rPr lang="ru-RU" sz="2000" b="1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обоснуйте.</a:t>
            </a:r>
            <a:endParaRPr lang="ru-RU" sz="2000" b="0" strike="noStrike" spc="-1">
              <a:latin typeface="Arial"/>
            </a:endParaRPr>
          </a:p>
          <a:p>
            <a:pPr marL="5038200" algn="just">
              <a:lnSpc>
                <a:spcPct val="100000"/>
              </a:lnSpc>
              <a:spcBef>
                <a:spcPts val="2205"/>
              </a:spcBef>
            </a:pPr>
            <a:r>
              <a:rPr lang="ru-RU" sz="18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Состав:</a:t>
            </a:r>
            <a:r>
              <a:rPr lang="ru-RU" sz="1800" b="1" i="1" strike="noStrike" spc="15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мука</a:t>
            </a:r>
            <a:r>
              <a:rPr lang="ru-RU" sz="1800" b="0" i="1" strike="noStrike" spc="145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пшеничная,</a:t>
            </a:r>
            <a:r>
              <a:rPr lang="ru-RU" sz="1800" b="0" i="1" strike="noStrike" spc="160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сахар,</a:t>
            </a:r>
            <a:r>
              <a:rPr lang="ru-RU" sz="1800" b="0" i="1" strike="noStrike" spc="145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масло</a:t>
            </a:r>
            <a:r>
              <a:rPr lang="ru-RU" sz="1800" b="0" i="1" strike="noStrike" spc="145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пальмовое,</a:t>
            </a:r>
            <a:r>
              <a:rPr lang="ru-RU" sz="1800" b="0" i="1" strike="noStrike" spc="140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i="1" strike="noStrike" spc="-21">
                <a:solidFill>
                  <a:srgbClr val="001F5F"/>
                </a:solidFill>
                <a:latin typeface="Calibri"/>
                <a:ea typeface="DejaVu Sans"/>
              </a:rPr>
              <a:t>вода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питьевая,</a:t>
            </a:r>
            <a:r>
              <a:rPr lang="ru-RU" sz="1800" b="0" i="1" strike="noStrike" spc="282">
                <a:solidFill>
                  <a:srgbClr val="001F5F"/>
                </a:solidFill>
                <a:latin typeface="Calibri"/>
                <a:ea typeface="DejaVu Sans"/>
              </a:rPr>
              <a:t>  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крахмал</a:t>
            </a:r>
            <a:r>
              <a:rPr lang="ru-RU" sz="1800" b="0" i="1" strike="noStrike" spc="282">
                <a:solidFill>
                  <a:srgbClr val="001F5F"/>
                </a:solidFill>
                <a:latin typeface="Calibri"/>
                <a:ea typeface="DejaVu Sans"/>
              </a:rPr>
              <a:t>  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кукурузный,</a:t>
            </a:r>
            <a:r>
              <a:rPr lang="ru-RU" sz="1800" b="0" i="1" strike="noStrike" spc="282">
                <a:solidFill>
                  <a:srgbClr val="001F5F"/>
                </a:solidFill>
                <a:latin typeface="Calibri"/>
                <a:ea typeface="DejaVu Sans"/>
              </a:rPr>
              <a:t>  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яичный</a:t>
            </a:r>
            <a:r>
              <a:rPr lang="ru-RU" sz="1800" b="0" i="1" strike="noStrike" spc="284">
                <a:solidFill>
                  <a:srgbClr val="001F5F"/>
                </a:solidFill>
                <a:latin typeface="Calibri"/>
                <a:ea typeface="DejaVu Sans"/>
              </a:rPr>
              <a:t>   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порошок,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разрыхлители</a:t>
            </a:r>
            <a:r>
              <a:rPr lang="ru-RU" sz="1800" b="0" i="1" strike="noStrike" spc="38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(гидрокарбонат</a:t>
            </a:r>
            <a:r>
              <a:rPr lang="ru-RU" sz="1800" b="0" i="1" strike="noStrike" spc="389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натрия</a:t>
            </a:r>
            <a:r>
              <a:rPr lang="ru-RU" sz="1800" b="0" i="1" strike="noStrike" spc="395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0" i="1" strike="noStrike" spc="389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пирофосфат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натрия),</a:t>
            </a:r>
            <a:r>
              <a:rPr lang="ru-RU" sz="1800" b="0" i="1" strike="noStrike" spc="415">
                <a:solidFill>
                  <a:srgbClr val="001F5F"/>
                </a:solidFill>
                <a:latin typeface="Calibri"/>
                <a:ea typeface="DejaVu Sans"/>
              </a:rPr>
              <a:t>  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соль,</a:t>
            </a:r>
            <a:r>
              <a:rPr lang="ru-RU" sz="1800" b="0" i="1" strike="noStrike" spc="420">
                <a:solidFill>
                  <a:srgbClr val="001F5F"/>
                </a:solidFill>
                <a:latin typeface="Calibri"/>
                <a:ea typeface="DejaVu Sans"/>
              </a:rPr>
              <a:t>  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ароматизатор</a:t>
            </a:r>
            <a:r>
              <a:rPr lang="ru-RU" sz="1800" b="0" i="1" strike="noStrike" spc="415">
                <a:solidFill>
                  <a:srgbClr val="001F5F"/>
                </a:solidFill>
                <a:latin typeface="Calibri"/>
                <a:ea typeface="DejaVu Sans"/>
              </a:rPr>
              <a:t>   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«ванилин-молоко»,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идентичный</a:t>
            </a:r>
            <a:r>
              <a:rPr lang="ru-RU" sz="1800" b="0" i="1" strike="noStrike" spc="45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натуральному,</a:t>
            </a:r>
            <a:r>
              <a:rPr lang="ru-RU" sz="1800" b="0" i="1" strike="noStrike" spc="4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эмульгатор</a:t>
            </a:r>
            <a:r>
              <a:rPr lang="ru-RU" sz="1800" b="0" i="1" strike="noStrike" spc="44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лецитин</a:t>
            </a:r>
            <a:r>
              <a:rPr lang="ru-RU" sz="1800" b="0" i="1" strike="noStrike" spc="4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соевый,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сухая</a:t>
            </a:r>
            <a:r>
              <a:rPr lang="ru-RU" sz="1800" b="0" i="1" strike="noStrike" spc="420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молочная</a:t>
            </a:r>
            <a:r>
              <a:rPr lang="ru-RU" sz="1800" b="0" i="1" strike="noStrike" spc="420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сыворотка,</a:t>
            </a:r>
            <a:r>
              <a:rPr lang="ru-RU" sz="1800" b="0" i="1" strike="noStrike" spc="420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витамины,</a:t>
            </a:r>
            <a:r>
              <a:rPr lang="ru-RU" sz="1800" b="0" i="1" strike="noStrike" spc="420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регулятор кислотности</a:t>
            </a:r>
            <a:r>
              <a:rPr lang="ru-RU" sz="1800" b="0" i="1" strike="noStrike" spc="-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кислота</a:t>
            </a:r>
            <a:r>
              <a:rPr lang="ru-RU" sz="1800" b="0" i="1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лимонная.</a:t>
            </a:r>
            <a:r>
              <a:rPr lang="ru-RU" sz="1800" b="0" i="1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Без</a:t>
            </a:r>
            <a:r>
              <a:rPr lang="ru-RU" sz="1800" b="0" i="1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консервантов.</a:t>
            </a:r>
            <a:endParaRPr lang="ru-RU" sz="1800" b="0" strike="noStrike" spc="-1">
              <a:latin typeface="Arial"/>
            </a:endParaRPr>
          </a:p>
          <a:p>
            <a:pPr marL="5038200">
              <a:lnSpc>
                <a:spcPct val="100000"/>
              </a:lnSpc>
              <a:spcBef>
                <a:spcPts val="564"/>
              </a:spcBef>
            </a:pPr>
            <a:endParaRPr lang="ru-RU" sz="1800" b="0" strike="noStrike" spc="-1">
              <a:latin typeface="Arial"/>
            </a:endParaRPr>
          </a:p>
          <a:p>
            <a:pPr marL="5038200">
              <a:lnSpc>
                <a:spcPct val="127000"/>
              </a:lnSpc>
            </a:pPr>
            <a:r>
              <a:rPr lang="ru-RU" sz="18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Содержит:</a:t>
            </a:r>
            <a:r>
              <a:rPr lang="ru-RU" sz="1800" b="1" i="1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пшеницу,</a:t>
            </a:r>
            <a:r>
              <a:rPr lang="ru-RU" sz="1800" b="0" i="1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глютен,</a:t>
            </a:r>
            <a:r>
              <a:rPr lang="ru-RU" sz="1800" b="0" i="1" strike="noStrike" spc="-8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лецитин</a:t>
            </a:r>
            <a:r>
              <a:rPr lang="ru-RU" sz="1800" b="0" i="1" strike="noStrike" spc="-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соевый,</a:t>
            </a:r>
            <a:r>
              <a:rPr lang="ru-RU" sz="1800" b="0" i="1" strike="noStrike" spc="-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яйца.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Может</a:t>
            </a:r>
            <a:r>
              <a:rPr lang="ru-RU" sz="1800" b="0" i="1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содержать</a:t>
            </a:r>
            <a:r>
              <a:rPr lang="ru-RU" sz="1800" b="0" i="1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следы</a:t>
            </a:r>
            <a:r>
              <a:rPr lang="ru-RU" sz="1800" b="0" i="1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кунжута,</a:t>
            </a:r>
            <a:r>
              <a:rPr lang="ru-RU" sz="1800" b="0" i="1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арахиса,</a:t>
            </a:r>
            <a:r>
              <a:rPr lang="ru-RU" sz="1800" b="0" i="1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других</a:t>
            </a:r>
            <a:r>
              <a:rPr lang="ru-RU" sz="1800" b="0" i="1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орехов.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695" name="object 8"/>
          <p:cNvSpPr/>
          <p:nvPr/>
        </p:nvSpPr>
        <p:spPr>
          <a:xfrm>
            <a:off x="288000" y="949320"/>
            <a:ext cx="11279880" cy="304920"/>
          </a:xfrm>
          <a:prstGeom prst="rect">
            <a:avLst/>
          </a:prstGeom>
          <a:solidFill>
            <a:srgbClr val="0000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0600" rIns="0" bIns="0">
            <a:spAutoFit/>
          </a:bodyPr>
          <a:lstStyle/>
          <a:p>
            <a:pPr marL="90720">
              <a:lnSpc>
                <a:spcPct val="100000"/>
              </a:lnSpc>
              <a:spcBef>
                <a:spcPts val="241"/>
              </a:spcBef>
            </a:pP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Умение</a:t>
            </a:r>
            <a:r>
              <a:rPr lang="ru-RU" sz="1800" b="0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применять</a:t>
            </a:r>
            <a:r>
              <a:rPr lang="ru-RU" sz="1800" b="0" strike="noStrike" spc="-3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1">
                <a:solidFill>
                  <a:srgbClr val="FFFFFF"/>
                </a:solidFill>
                <a:latin typeface="Calibri"/>
                <a:ea typeface="DejaVu Sans"/>
              </a:rPr>
              <a:t>естественно-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научные</a:t>
            </a:r>
            <a:r>
              <a:rPr lang="ru-RU" sz="1800" b="0" strike="noStrike" spc="-1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знания</a:t>
            </a:r>
            <a:r>
              <a:rPr lang="ru-RU" sz="1800" b="0" strike="noStrike" spc="-3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в</a:t>
            </a:r>
            <a:r>
              <a:rPr lang="ru-RU" sz="1800" b="0" strike="noStrike" spc="-5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ситуациях,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близких</a:t>
            </a:r>
            <a:r>
              <a:rPr lang="ru-RU" sz="1800" b="0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к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реальным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696" name="object 9"/>
          <p:cNvPicPr/>
          <p:nvPr/>
        </p:nvPicPr>
        <p:blipFill>
          <a:blip r:embed="rId2" cstate="print"/>
          <a:stretch/>
        </p:blipFill>
        <p:spPr>
          <a:xfrm>
            <a:off x="725400" y="2941200"/>
            <a:ext cx="4482720" cy="2972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object 3"/>
          <p:cNvSpPr/>
          <p:nvPr/>
        </p:nvSpPr>
        <p:spPr>
          <a:xfrm>
            <a:off x="9594000" y="222480"/>
            <a:ext cx="1744920" cy="184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8" name="object 5"/>
          <p:cNvSpPr/>
          <p:nvPr/>
        </p:nvSpPr>
        <p:spPr>
          <a:xfrm>
            <a:off x="0" y="623160"/>
            <a:ext cx="12191400" cy="70920"/>
          </a:xfrm>
          <a:custGeom>
            <a:avLst/>
            <a:gdLst/>
            <a:ahLst/>
            <a:cxnLst/>
            <a:rect l="l" t="t" r="r" b="b"/>
            <a:pathLst>
              <a:path w="12192000" h="71754">
                <a:moveTo>
                  <a:pt x="12192000" y="0"/>
                </a:moveTo>
                <a:lnTo>
                  <a:pt x="0" y="0"/>
                </a:lnTo>
                <a:lnTo>
                  <a:pt x="0" y="71627"/>
                </a:lnTo>
                <a:lnTo>
                  <a:pt x="12192000" y="71627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99" name="object 7"/>
          <p:cNvSpPr/>
          <p:nvPr/>
        </p:nvSpPr>
        <p:spPr>
          <a:xfrm>
            <a:off x="366480" y="1420560"/>
            <a:ext cx="11201400" cy="5046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 algn="just">
              <a:lnSpc>
                <a:spcPct val="120000"/>
              </a:lnSpc>
              <a:spcBef>
                <a:spcPts val="99"/>
              </a:spcBef>
            </a:pP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Вы</a:t>
            </a:r>
            <a:r>
              <a:rPr lang="ru-RU" sz="2000" b="1" strike="noStrike" spc="239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вернулись</a:t>
            </a:r>
            <a:r>
              <a:rPr lang="ru-RU" sz="2000" b="1" strike="noStrike" spc="239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летом</a:t>
            </a:r>
            <a:r>
              <a:rPr lang="ru-RU" sz="2000" b="1" strike="noStrike" spc="239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с</a:t>
            </a:r>
            <a:r>
              <a:rPr lang="ru-RU" sz="2000" b="1" strike="noStrike" spc="245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дачи</a:t>
            </a:r>
            <a:r>
              <a:rPr lang="ru-RU" sz="2000" b="1" strike="noStrike" spc="239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после</a:t>
            </a:r>
            <a:r>
              <a:rPr lang="ru-RU" sz="2000" b="1" strike="noStrike" spc="239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выходных</a:t>
            </a:r>
            <a:r>
              <a:rPr lang="ru-RU" sz="2000" b="1" strike="noStrike" spc="245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2000" b="1" strike="noStrike" spc="239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обнаружили,</a:t>
            </a:r>
            <a:r>
              <a:rPr lang="ru-RU" sz="2000" b="1" strike="noStrike" spc="239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что</a:t>
            </a:r>
            <a:r>
              <a:rPr lang="ru-RU" sz="2000" b="1" strike="noStrike" spc="245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2000" b="1" strike="noStrike" spc="239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квартире</a:t>
            </a:r>
            <a:r>
              <a:rPr lang="ru-RU" sz="2000" b="1" strike="noStrike" spc="256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отсутствует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электричество.</a:t>
            </a:r>
            <a:r>
              <a:rPr lang="ru-RU" sz="2000" b="1" strike="noStrike" spc="19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От</a:t>
            </a:r>
            <a:r>
              <a:rPr lang="ru-RU" sz="2000" b="1" strike="noStrike" spc="19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соседей</a:t>
            </a:r>
            <a:r>
              <a:rPr lang="ru-RU" sz="2000" b="1" strike="noStrike" spc="199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Вы</a:t>
            </a:r>
            <a:r>
              <a:rPr lang="ru-RU" sz="2000" b="1" strike="noStrike" spc="197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узнали,</a:t>
            </a:r>
            <a:r>
              <a:rPr lang="ru-RU" sz="2000" b="1" strike="noStrike" spc="19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что</a:t>
            </a:r>
            <a:r>
              <a:rPr lang="ru-RU" sz="2000" b="1" strike="noStrike" spc="197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свет</a:t>
            </a:r>
            <a:r>
              <a:rPr lang="ru-RU" sz="2000" b="1" strike="noStrike" spc="19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отключили</a:t>
            </a:r>
            <a:r>
              <a:rPr lang="ru-RU" sz="2000" b="1" strike="noStrike" spc="19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13</a:t>
            </a:r>
            <a:r>
              <a:rPr lang="ru-RU" sz="2000" b="1" strike="noStrike" spc="197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часов</a:t>
            </a:r>
            <a:r>
              <a:rPr lang="ru-RU" sz="2000" b="1" strike="noStrike" spc="19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назад.</a:t>
            </a:r>
            <a:r>
              <a:rPr lang="ru-RU" sz="2000" b="1" strike="noStrike" spc="199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За</a:t>
            </a:r>
            <a:r>
              <a:rPr lang="ru-RU" sz="2000" b="1" strike="noStrike" spc="197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это</a:t>
            </a:r>
            <a:r>
              <a:rPr lang="ru-RU" sz="2000" b="1" strike="noStrike" spc="185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время холодильник</a:t>
            </a:r>
            <a:r>
              <a:rPr lang="ru-RU" sz="2000" b="1" strike="noStrike" spc="-8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успел</a:t>
            </a:r>
            <a:r>
              <a:rPr lang="ru-RU" sz="2000" b="1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полностью</a:t>
            </a:r>
            <a:r>
              <a:rPr lang="ru-RU" sz="2000" b="1" strike="noStrike" spc="-8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разморозиться,</a:t>
            </a:r>
            <a:r>
              <a:rPr lang="ru-RU" sz="2000" b="1" strike="noStrike" spc="-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а</a:t>
            </a:r>
            <a:r>
              <a:rPr lang="ru-RU" sz="2000" b="1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продукты</a:t>
            </a:r>
            <a:r>
              <a:rPr lang="ru-RU" sz="2000" b="1" strike="noStrike" spc="-7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приобрели</a:t>
            </a:r>
            <a:r>
              <a:rPr lang="ru-RU" sz="2000" b="1" strike="noStrike" spc="-7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">
                <a:solidFill>
                  <a:srgbClr val="001F5F"/>
                </a:solidFill>
                <a:latin typeface="Calibri"/>
                <a:ea typeface="DejaVu Sans"/>
              </a:rPr>
              <a:t>комнатную</a:t>
            </a:r>
            <a:r>
              <a:rPr lang="ru-RU" sz="2000" b="1" strike="noStrike" spc="-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strike="noStrike" spc="-12">
                <a:solidFill>
                  <a:srgbClr val="001F5F"/>
                </a:solidFill>
                <a:latin typeface="Calibri"/>
                <a:ea typeface="DejaVu Sans"/>
              </a:rPr>
              <a:t>температуру.</a:t>
            </a:r>
            <a:endParaRPr lang="ru-RU" sz="2000" b="0" strike="noStrike" spc="-1"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1590"/>
              </a:spcBef>
            </a:pPr>
            <a:endParaRPr lang="ru-RU" sz="2000" b="0" strike="noStrike" spc="-1">
              <a:latin typeface="Arial"/>
            </a:endParaRPr>
          </a:p>
          <a:p>
            <a:pPr marL="5865480" algn="just">
              <a:lnSpc>
                <a:spcPct val="100000"/>
              </a:lnSpc>
            </a:pPr>
            <a:r>
              <a:rPr lang="ru-RU" sz="18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На</a:t>
            </a:r>
            <a:r>
              <a:rPr lang="ru-RU" sz="1800" b="1" i="1" strike="noStrike" spc="26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полке</a:t>
            </a:r>
            <a:r>
              <a:rPr lang="ru-RU" sz="1800" b="1" i="1" strike="noStrike" spc="27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лежали:</a:t>
            </a:r>
            <a:r>
              <a:rPr lang="ru-RU" sz="1800" b="1" i="1" strike="noStrike" spc="27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яйца,</a:t>
            </a:r>
            <a:r>
              <a:rPr lang="ru-RU" sz="1800" b="0" i="1" strike="noStrike" spc="27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открытый</a:t>
            </a:r>
            <a:r>
              <a:rPr lang="ru-RU" sz="1800" b="0" i="1" strike="noStrike" spc="27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пакет</a:t>
            </a:r>
            <a:r>
              <a:rPr lang="ru-RU" sz="1800" b="0" i="1" strike="noStrike" spc="29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молока,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колбаса</a:t>
            </a:r>
            <a:r>
              <a:rPr lang="ru-RU" sz="1800" b="0" i="1" strike="noStrike" spc="109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«Докторская»,</a:t>
            </a:r>
            <a:r>
              <a:rPr lang="ru-RU" sz="1800" b="0" i="1" strike="noStrike" spc="114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консервы</a:t>
            </a:r>
            <a:r>
              <a:rPr lang="ru-RU" sz="1800" b="0" i="1" strike="noStrike" spc="114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рыбные,</a:t>
            </a:r>
            <a:r>
              <a:rPr lang="ru-RU" sz="1800" b="0" i="1" strike="noStrike" spc="120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суп</a:t>
            </a:r>
            <a:r>
              <a:rPr lang="ru-RU" sz="1800" b="0" i="1" strike="noStrike" spc="109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i="1" strike="noStrike" spc="-26">
                <a:solidFill>
                  <a:srgbClr val="001F5F"/>
                </a:solidFill>
                <a:latin typeface="Calibri"/>
                <a:ea typeface="DejaVu Sans"/>
              </a:rPr>
              <a:t>на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мясном</a:t>
            </a:r>
            <a:r>
              <a:rPr lang="ru-RU" sz="1800" b="0" i="1" strike="noStrike" spc="-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бульоне,</a:t>
            </a:r>
            <a:r>
              <a:rPr lang="ru-RU" sz="1800" b="0" i="1" strike="noStrike" spc="-7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сырая</a:t>
            </a:r>
            <a:r>
              <a:rPr lang="ru-RU" sz="1800" b="0" i="1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курица.</a:t>
            </a:r>
            <a:endParaRPr lang="ru-RU" sz="1800" b="0" strike="noStrike" spc="-1">
              <a:latin typeface="Arial"/>
            </a:endParaRPr>
          </a:p>
          <a:p>
            <a:pPr marL="5865480" algn="just">
              <a:lnSpc>
                <a:spcPct val="100000"/>
              </a:lnSpc>
              <a:spcBef>
                <a:spcPts val="601"/>
              </a:spcBef>
            </a:pPr>
            <a:r>
              <a:rPr lang="ru-RU" sz="18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1" i="1" strike="noStrike" spc="304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18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ящике</a:t>
            </a:r>
            <a:r>
              <a:rPr lang="ru-RU" sz="1800" b="1" i="1" strike="noStrike" spc="316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18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лежали</a:t>
            </a:r>
            <a:r>
              <a:rPr lang="ru-RU" sz="1800" b="1" i="1" strike="noStrike" spc="316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овощи</a:t>
            </a:r>
            <a:r>
              <a:rPr lang="ru-RU" sz="1800" b="0" i="1" strike="noStrike" spc="316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(морковь,</a:t>
            </a:r>
            <a:r>
              <a:rPr lang="ru-RU" sz="1800" b="0" i="1" strike="noStrike" spc="310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огурцы, помидоры).</a:t>
            </a:r>
            <a:endParaRPr lang="ru-RU" sz="1800" b="0" strike="noStrike" spc="-1">
              <a:latin typeface="Arial"/>
            </a:endParaRPr>
          </a:p>
          <a:p>
            <a:pPr marL="5865480" algn="just">
              <a:lnSpc>
                <a:spcPct val="100000"/>
              </a:lnSpc>
              <a:spcBef>
                <a:spcPts val="601"/>
              </a:spcBef>
            </a:pP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Какие</a:t>
            </a:r>
            <a:r>
              <a:rPr lang="ru-RU" sz="1800" b="0" i="1" strike="noStrike" spc="11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из</a:t>
            </a:r>
            <a:r>
              <a:rPr lang="ru-RU" sz="1800" b="0" i="1" strike="noStrike" spc="1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этих</a:t>
            </a:r>
            <a:r>
              <a:rPr lang="ru-RU" sz="1800" b="0" i="1" strike="noStrike" spc="1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продуктов</a:t>
            </a:r>
            <a:r>
              <a:rPr lang="ru-RU" sz="1800" b="0" i="1" strike="noStrike" spc="11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необходимо</a:t>
            </a:r>
            <a:r>
              <a:rPr lang="ru-RU" sz="1800" b="0" i="1" strike="noStrike" spc="10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выбросить,</a:t>
            </a:r>
            <a:r>
              <a:rPr lang="ru-RU" sz="1800" b="0" i="1" strike="noStrike" spc="11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52">
                <a:solidFill>
                  <a:srgbClr val="001F5F"/>
                </a:solidFill>
                <a:latin typeface="Calibri"/>
                <a:ea typeface="DejaVu Sans"/>
              </a:rPr>
              <a:t>а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какие</a:t>
            </a:r>
            <a:r>
              <a:rPr lang="ru-RU" sz="1800" b="0" i="1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еще</a:t>
            </a:r>
            <a:r>
              <a:rPr lang="ru-RU" sz="1800" b="0" i="1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можно</a:t>
            </a:r>
            <a:r>
              <a:rPr lang="ru-RU" sz="1800" b="0" i="1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спасти?</a:t>
            </a:r>
            <a:endParaRPr lang="ru-RU" sz="1800" b="0" strike="noStrike" spc="-1">
              <a:latin typeface="Arial"/>
            </a:endParaRPr>
          </a:p>
          <a:p>
            <a:pPr marL="5865480" algn="just">
              <a:lnSpc>
                <a:spcPct val="100000"/>
              </a:lnSpc>
              <a:spcBef>
                <a:spcPts val="604"/>
              </a:spcBef>
            </a:pPr>
            <a:r>
              <a:rPr lang="ru-RU" sz="18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Ответ</a:t>
            </a:r>
            <a:r>
              <a:rPr lang="ru-RU" sz="1800" b="1" i="1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i="1" strike="noStrike" spc="-12">
                <a:solidFill>
                  <a:srgbClr val="001F5F"/>
                </a:solidFill>
                <a:latin typeface="Calibri"/>
                <a:ea typeface="DejaVu Sans"/>
              </a:rPr>
              <a:t>обоснуйте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.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00" name="object 8"/>
          <p:cNvSpPr/>
          <p:nvPr/>
        </p:nvSpPr>
        <p:spPr>
          <a:xfrm>
            <a:off x="288000" y="949320"/>
            <a:ext cx="11279880" cy="304920"/>
          </a:xfrm>
          <a:prstGeom prst="rect">
            <a:avLst/>
          </a:prstGeom>
          <a:solidFill>
            <a:srgbClr val="0000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0600" rIns="0" bIns="0">
            <a:spAutoFit/>
          </a:bodyPr>
          <a:lstStyle/>
          <a:p>
            <a:pPr marL="90720">
              <a:lnSpc>
                <a:spcPct val="100000"/>
              </a:lnSpc>
              <a:spcBef>
                <a:spcPts val="241"/>
              </a:spcBef>
            </a:pP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Умение</a:t>
            </a:r>
            <a:r>
              <a:rPr lang="ru-RU" sz="1800" b="0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применять</a:t>
            </a:r>
            <a:r>
              <a:rPr lang="ru-RU" sz="1800" b="0" strike="noStrike" spc="-3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21">
                <a:solidFill>
                  <a:srgbClr val="FFFFFF"/>
                </a:solidFill>
                <a:latin typeface="Calibri"/>
                <a:ea typeface="DejaVu Sans"/>
              </a:rPr>
              <a:t>естественно-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научные</a:t>
            </a:r>
            <a:r>
              <a:rPr lang="ru-RU" sz="1800" b="0" strike="noStrike" spc="-1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знания</a:t>
            </a:r>
            <a:r>
              <a:rPr lang="ru-RU" sz="1800" b="0" strike="noStrike" spc="-3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в</a:t>
            </a:r>
            <a:r>
              <a:rPr lang="ru-RU" sz="1800" b="0" strike="noStrike" spc="-5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ситуациях,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близких</a:t>
            </a:r>
            <a:r>
              <a:rPr lang="ru-RU" sz="1800" b="0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к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реальным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701" name="object 9"/>
          <p:cNvPicPr/>
          <p:nvPr/>
        </p:nvPicPr>
        <p:blipFill>
          <a:blip r:embed="rId2" cstate="print"/>
          <a:stretch/>
        </p:blipFill>
        <p:spPr>
          <a:xfrm>
            <a:off x="655200" y="2881800"/>
            <a:ext cx="4619880" cy="2969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object 5"/>
          <p:cNvSpPr/>
          <p:nvPr/>
        </p:nvSpPr>
        <p:spPr>
          <a:xfrm>
            <a:off x="0" y="623160"/>
            <a:ext cx="12191400" cy="70920"/>
          </a:xfrm>
          <a:custGeom>
            <a:avLst/>
            <a:gdLst/>
            <a:ahLst/>
            <a:cxnLst/>
            <a:rect l="l" t="t" r="r" b="b"/>
            <a:pathLst>
              <a:path w="12192000" h="71754">
                <a:moveTo>
                  <a:pt x="12192000" y="0"/>
                </a:moveTo>
                <a:lnTo>
                  <a:pt x="0" y="0"/>
                </a:lnTo>
                <a:lnTo>
                  <a:pt x="0" y="71627"/>
                </a:lnTo>
                <a:lnTo>
                  <a:pt x="12192000" y="71627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03" name="object 7"/>
          <p:cNvSpPr/>
          <p:nvPr/>
        </p:nvSpPr>
        <p:spPr>
          <a:xfrm>
            <a:off x="366480" y="1424520"/>
            <a:ext cx="11124360" cy="265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marL="12600" algn="just">
              <a:lnSpc>
                <a:spcPct val="120000"/>
              </a:lnSpc>
              <a:spcBef>
                <a:spcPts val="105"/>
              </a:spcBef>
            </a:pP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Группа</a:t>
            </a:r>
            <a:r>
              <a:rPr lang="ru-RU" sz="1800" b="1" strike="noStrike" spc="35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британских</a:t>
            </a:r>
            <a:r>
              <a:rPr lang="ru-RU" sz="1800" b="1" strike="noStrike" spc="4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учёных</a:t>
            </a:r>
            <a:r>
              <a:rPr lang="ru-RU" sz="1800" b="1" strike="noStrike" spc="4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разрабатывает</a:t>
            </a:r>
            <a:r>
              <a:rPr lang="ru-RU" sz="1800" b="1" strike="noStrike" spc="4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«умную»</a:t>
            </a:r>
            <a:r>
              <a:rPr lang="ru-RU" sz="1800" b="1" strike="noStrike" spc="49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одежду,</a:t>
            </a:r>
            <a:r>
              <a:rPr lang="ru-RU" sz="1800" b="1" strike="noStrike" spc="4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которая</a:t>
            </a:r>
            <a:r>
              <a:rPr lang="ru-RU" sz="1800" b="1" strike="noStrike" spc="4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поможет</a:t>
            </a:r>
            <a:r>
              <a:rPr lang="ru-RU" sz="1800" b="1" strike="noStrike" spc="49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детям</a:t>
            </a:r>
            <a:r>
              <a:rPr lang="ru-RU" sz="1800" b="1" strike="noStrike" spc="49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с</a:t>
            </a:r>
            <a:r>
              <a:rPr lang="ru-RU" sz="1800" b="1" strike="noStrike" spc="4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отклонениями</a:t>
            </a:r>
            <a:r>
              <a:rPr lang="ru-RU" sz="1800" b="1" strike="noStrike" spc="48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52">
                <a:solidFill>
                  <a:srgbClr val="001F5F"/>
                </a:solidFill>
                <a:latin typeface="Calibri"/>
                <a:ea typeface="DejaVu Sans"/>
              </a:rPr>
              <a:t>в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развитии</a:t>
            </a:r>
            <a:r>
              <a:rPr lang="ru-RU" sz="1800" b="1" strike="noStrike" spc="18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«заговорить».</a:t>
            </a:r>
            <a:r>
              <a:rPr lang="ru-RU" sz="1800" b="1" strike="noStrike" spc="16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Ребёнка,</a:t>
            </a:r>
            <a:r>
              <a:rPr lang="ru-RU" sz="1800" b="1" strike="noStrike" spc="17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одетого</a:t>
            </a:r>
            <a:r>
              <a:rPr lang="ru-RU" sz="1800" b="1" strike="noStrike" spc="17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1" strike="noStrike" spc="1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жилет</a:t>
            </a:r>
            <a:r>
              <a:rPr lang="ru-RU" sz="1800" b="1" strike="noStrike" spc="15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из</a:t>
            </a:r>
            <a:r>
              <a:rPr lang="ru-RU" sz="1800" b="1" strike="noStrike" spc="16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уникального</a:t>
            </a:r>
            <a:r>
              <a:rPr lang="ru-RU" sz="1800" b="1" strike="noStrike" spc="17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электротекстиля,</a:t>
            </a:r>
            <a:r>
              <a:rPr lang="ru-RU" sz="1800" b="1" strike="noStrike" spc="17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который</a:t>
            </a:r>
            <a:r>
              <a:rPr lang="ru-RU" sz="1800" b="1" strike="noStrike" spc="18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подсоединён</a:t>
            </a:r>
            <a:r>
              <a:rPr lang="ru-RU" sz="1800" b="1" strike="noStrike" spc="17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52">
                <a:solidFill>
                  <a:srgbClr val="001F5F"/>
                </a:solidFill>
                <a:latin typeface="Calibri"/>
                <a:ea typeface="DejaVu Sans"/>
              </a:rPr>
              <a:t>к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синтезатору</a:t>
            </a:r>
            <a:r>
              <a:rPr lang="ru-RU" sz="1800" b="1" strike="noStrike" spc="36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речи,</a:t>
            </a:r>
            <a:r>
              <a:rPr lang="ru-RU" sz="1800" b="1" strike="noStrike" spc="36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можно</a:t>
            </a:r>
            <a:r>
              <a:rPr lang="ru-RU" sz="1800" b="1" strike="noStrike" spc="36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будет</a:t>
            </a:r>
            <a:r>
              <a:rPr lang="ru-RU" sz="1800" b="1" strike="noStrike" spc="3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понять</a:t>
            </a:r>
            <a:r>
              <a:rPr lang="ru-RU" sz="1800" b="1" strike="noStrike" spc="36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просто</a:t>
            </a:r>
            <a:r>
              <a:rPr lang="ru-RU" sz="1800" b="1" strike="noStrike" spc="3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</a:t>
            </a:r>
            <a:r>
              <a:rPr lang="ru-RU" sz="1800" b="1" strike="noStrike" spc="36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его</a:t>
            </a:r>
            <a:r>
              <a:rPr lang="ru-RU" sz="1800" b="1" strike="noStrike" spc="36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постукиванию</a:t>
            </a:r>
            <a:r>
              <a:rPr lang="ru-RU" sz="1800" b="1" strike="noStrike" spc="36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</a:t>
            </a:r>
            <a:r>
              <a:rPr lang="ru-RU" sz="1800" b="1" strike="noStrike" spc="37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чувствительной</a:t>
            </a:r>
            <a:r>
              <a:rPr lang="ru-RU" sz="1800" b="1" strike="noStrike" spc="36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к</a:t>
            </a:r>
            <a:r>
              <a:rPr lang="ru-RU" sz="1800" b="1" strike="noStrike" spc="36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прикосновению ткани.</a:t>
            </a:r>
            <a:endParaRPr lang="ru-RU" sz="1800" b="0" strike="noStrike" spc="-1">
              <a:latin typeface="Arial"/>
            </a:endParaRPr>
          </a:p>
          <a:p>
            <a:pPr marL="12600" algn="just">
              <a:lnSpc>
                <a:spcPts val="2591"/>
              </a:lnSpc>
              <a:spcBef>
                <a:spcPts val="105"/>
              </a:spcBef>
            </a:pP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Не</a:t>
            </a:r>
            <a:r>
              <a:rPr lang="ru-RU" sz="1800" b="1" strike="noStrike" spc="4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повредив</a:t>
            </a:r>
            <a:r>
              <a:rPr lang="ru-RU" sz="1800" b="1" strike="noStrike" spc="4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материал,</a:t>
            </a:r>
            <a:r>
              <a:rPr lang="ru-RU" sz="1800" b="1" strike="noStrike" spc="45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одежду</a:t>
            </a:r>
            <a:r>
              <a:rPr lang="ru-RU" sz="1800" b="1" strike="noStrike" spc="4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можно</a:t>
            </a:r>
            <a:r>
              <a:rPr lang="ru-RU" sz="1800" b="1" strike="noStrike" spc="4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стирать,</a:t>
            </a:r>
            <a:r>
              <a:rPr lang="ru-RU" sz="1800" b="1" strike="noStrike" spc="44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наматывать</a:t>
            </a:r>
            <a:r>
              <a:rPr lang="ru-RU" sz="1800" b="1" strike="noStrike" spc="4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вокруг</a:t>
            </a:r>
            <a:r>
              <a:rPr lang="ru-RU" sz="1800" b="1" strike="noStrike" spc="4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предметов</a:t>
            </a:r>
            <a:r>
              <a:rPr lang="ru-RU" sz="1800" b="1" strike="noStrike" spc="4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или</a:t>
            </a:r>
            <a:r>
              <a:rPr lang="ru-RU" sz="1800" b="1" strike="noStrike" spc="4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складывать.</a:t>
            </a:r>
            <a:r>
              <a:rPr lang="ru-RU" sz="1800" b="1" strike="noStrike" spc="4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Учёный говорит,</a:t>
            </a:r>
            <a:r>
              <a:rPr lang="ru-RU" sz="1800" b="1" strike="noStrike" spc="-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что</a:t>
            </a:r>
            <a:r>
              <a:rPr lang="ru-RU" sz="1800" b="1" strike="noStrike" spc="-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материал</a:t>
            </a:r>
            <a:r>
              <a:rPr lang="ru-RU" sz="1800" b="1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можно</a:t>
            </a:r>
            <a:r>
              <a:rPr lang="ru-RU" sz="1800" b="1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запустить</a:t>
            </a:r>
            <a:r>
              <a:rPr lang="ru-RU" sz="1800" b="1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1" strike="noStrike" spc="-1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дешёвое</a:t>
            </a:r>
            <a:r>
              <a:rPr lang="ru-RU" sz="1800" b="1" strike="noStrike" spc="-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массовое</a:t>
            </a:r>
            <a:r>
              <a:rPr lang="ru-RU" sz="1800" b="1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производство.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04" name="object 8"/>
          <p:cNvSpPr/>
          <p:nvPr/>
        </p:nvSpPr>
        <p:spPr>
          <a:xfrm>
            <a:off x="10013040" y="3516840"/>
            <a:ext cx="1560600" cy="251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 indent="115560" algn="just">
              <a:lnSpc>
                <a:spcPct val="114000"/>
              </a:lnSpc>
              <a:spcBef>
                <a:spcPts val="96"/>
              </a:spcBef>
              <a:tabLst>
                <a:tab pos="0" algn="l"/>
              </a:tabLst>
            </a:pP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можно</a:t>
            </a:r>
            <a:r>
              <a:rPr lang="ru-RU" sz="1800" b="0" i="1" strike="noStrike" spc="361">
                <a:solidFill>
                  <a:srgbClr val="001F5F"/>
                </a:solidFill>
                <a:latin typeface="Calibri"/>
                <a:ea typeface="DejaVu Sans"/>
              </a:rPr>
              <a:t>     </a:t>
            </a:r>
            <a:r>
              <a:rPr lang="ru-RU" sz="1800" b="0" i="1" strike="noStrike" spc="-26">
                <a:solidFill>
                  <a:srgbClr val="001F5F"/>
                </a:solidFill>
                <a:latin typeface="Calibri"/>
                <a:ea typeface="DejaVu Sans"/>
              </a:rPr>
              <a:t>ли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материала,</a:t>
            </a:r>
            <a:r>
              <a:rPr lang="ru-RU" sz="1800" b="0" i="1" strike="noStrike" spc="395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0" i="1" strike="noStrike" spc="-52">
                <a:solidFill>
                  <a:srgbClr val="001F5F"/>
                </a:solidFill>
                <a:latin typeface="Calibri"/>
                <a:ea typeface="DejaVu Sans"/>
              </a:rPr>
              <a:t>о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говорилось</a:t>
            </a:r>
            <a:r>
              <a:rPr lang="ru-RU" sz="1800" b="0" i="1" strike="noStrike" spc="330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1800" b="0" i="1" strike="noStrike" spc="-52">
                <a:solidFill>
                  <a:srgbClr val="001F5F"/>
                </a:solidFill>
                <a:latin typeface="Calibri"/>
                <a:ea typeface="DejaVu Sans"/>
              </a:rPr>
              <a:t>в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проверить</a:t>
            </a:r>
            <a:r>
              <a:rPr lang="ru-RU" sz="1800" b="0" i="1" strike="noStrike" spc="426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1800" b="0" i="1" strike="noStrike" spc="-52">
                <a:solidFill>
                  <a:srgbClr val="001F5F"/>
                </a:solidFill>
                <a:latin typeface="Calibri"/>
                <a:ea typeface="DejaVu Sans"/>
              </a:rPr>
              <a:t>с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05" name="object 9"/>
          <p:cNvSpPr/>
          <p:nvPr/>
        </p:nvSpPr>
        <p:spPr>
          <a:xfrm>
            <a:off x="8863920" y="3516840"/>
            <a:ext cx="986040" cy="282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14000"/>
              </a:lnSpc>
              <a:spcBef>
                <a:spcPts val="96"/>
              </a:spcBef>
            </a:pPr>
            <a:r>
              <a:rPr lang="ru-RU" sz="1800" b="1" i="1" strike="noStrike" spc="-12">
                <a:solidFill>
                  <a:srgbClr val="001F5F"/>
                </a:solidFill>
                <a:latin typeface="Calibri"/>
                <a:ea typeface="DejaVu Sans"/>
              </a:rPr>
              <a:t>Вопрос: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качества которых тексте, помощью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06" name="object 10"/>
          <p:cNvSpPr/>
          <p:nvPr/>
        </p:nvSpPr>
        <p:spPr>
          <a:xfrm>
            <a:off x="8863920" y="5080680"/>
            <a:ext cx="1489680" cy="1252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ct val="113000"/>
              </a:lnSpc>
              <a:spcBef>
                <a:spcPts val="99"/>
              </a:spcBef>
            </a:pP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эксперимента лаборатории?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07" name="object 11"/>
          <p:cNvSpPr/>
          <p:nvPr/>
        </p:nvSpPr>
        <p:spPr>
          <a:xfrm>
            <a:off x="10526760" y="4768200"/>
            <a:ext cx="1045080" cy="1838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50760" rIns="0" bIns="0">
            <a:spAutoFit/>
          </a:bodyPr>
          <a:lstStyle/>
          <a:p>
            <a:pPr algn="r">
              <a:lnSpc>
                <a:spcPct val="100000"/>
              </a:lnSpc>
              <a:spcBef>
                <a:spcPts val="400"/>
              </a:spcBef>
            </a:pP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научного</a:t>
            </a:r>
            <a:endParaRPr lang="ru-RU" sz="1800" b="0" strike="noStrike" spc="-1">
              <a:latin typeface="Arial"/>
            </a:endParaRPr>
          </a:p>
          <a:p>
            <a:pPr marL="12600" indent="910080" algn="r">
              <a:lnSpc>
                <a:spcPct val="113000"/>
              </a:lnSpc>
              <a:tabLst>
                <a:tab pos="0" algn="l"/>
              </a:tabLst>
            </a:pPr>
            <a:r>
              <a:rPr lang="ru-RU" sz="1800" b="0" i="1" strike="noStrike" spc="-52">
                <a:solidFill>
                  <a:srgbClr val="001F5F"/>
                </a:solidFill>
                <a:latin typeface="Calibri"/>
                <a:ea typeface="DejaVu Sans"/>
              </a:rPr>
              <a:t>в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Обведите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08" name="object 12"/>
          <p:cNvSpPr/>
          <p:nvPr/>
        </p:nvSpPr>
        <p:spPr>
          <a:xfrm>
            <a:off x="8863920" y="5704560"/>
            <a:ext cx="2706840" cy="637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ct val="114000"/>
              </a:lnSpc>
              <a:spcBef>
                <a:spcPts val="99"/>
              </a:spcBef>
            </a:pP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«Да»</a:t>
            </a:r>
            <a:r>
              <a:rPr lang="ru-RU" sz="1800" b="0" i="1" strike="noStrike" spc="14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или</a:t>
            </a:r>
            <a:r>
              <a:rPr lang="ru-RU" sz="1800" b="0" i="1" strike="noStrike" spc="14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«Нет»</a:t>
            </a:r>
            <a:r>
              <a:rPr lang="ru-RU" sz="1800" b="0" i="1" strike="noStrike" spc="15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0" i="1" strike="noStrike" spc="14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каждой строке.</a:t>
            </a:r>
            <a:endParaRPr lang="ru-RU" sz="1800" b="0" strike="noStrike" spc="-1">
              <a:latin typeface="Arial"/>
            </a:endParaRPr>
          </a:p>
        </p:txBody>
      </p:sp>
      <p:graphicFrame>
        <p:nvGraphicFramePr>
          <p:cNvPr id="709" name="object 13"/>
          <p:cNvGraphicFramePr/>
          <p:nvPr/>
        </p:nvGraphicFramePr>
        <p:xfrm>
          <a:off x="533160" y="3618720"/>
          <a:ext cx="7968600" cy="3520800"/>
        </p:xfrm>
        <a:graphic>
          <a:graphicData uri="http://schemas.openxmlformats.org/drawingml/2006/table">
            <a:tbl>
              <a:tblPr/>
              <a:tblGrid>
                <a:gridCol w="3396600"/>
                <a:gridCol w="4572000"/>
              </a:tblGrid>
              <a:tr h="1250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4"/>
                        </a:spcBef>
                      </a:pPr>
                      <a:r>
                        <a:rPr lang="ru-RU" sz="1600" b="1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Материал</a:t>
                      </a:r>
                      <a:r>
                        <a:rPr lang="ru-RU" sz="1600" b="1" strike="noStrike" spc="-75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1" strike="noStrike" spc="-21">
                          <a:solidFill>
                            <a:srgbClr val="001F5F"/>
                          </a:solidFill>
                          <a:latin typeface="Calibri"/>
                        </a:rPr>
                        <a:t>можно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4"/>
                        </a:spcBef>
                      </a:pPr>
                      <a:r>
                        <a:rPr lang="ru-RU" sz="1600" b="1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Может</a:t>
                      </a:r>
                      <a:r>
                        <a:rPr lang="ru-RU" sz="1600" b="1" strike="noStrike" spc="-41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1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ли</a:t>
                      </a:r>
                      <a:r>
                        <a:rPr lang="ru-RU" sz="1600" b="1" strike="noStrike" spc="-41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1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качество</a:t>
                      </a:r>
                      <a:r>
                        <a:rPr lang="ru-RU" sz="1600" b="1" strike="noStrike" spc="-35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1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материала</a:t>
                      </a:r>
                      <a:r>
                        <a:rPr lang="ru-RU" sz="1600" b="1" strike="noStrike" spc="-52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1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быть</a:t>
                      </a:r>
                      <a:r>
                        <a:rPr lang="ru-RU" sz="1600" b="1" strike="noStrike" spc="-35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1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проверено</a:t>
                      </a:r>
                      <a:r>
                        <a:rPr lang="ru-RU" sz="1600" b="1" strike="noStrike" spc="-35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1" strike="noStrike" spc="-52">
                          <a:solidFill>
                            <a:srgbClr val="001F5F"/>
                          </a:solidFill>
                          <a:latin typeface="Calibri"/>
                        </a:rPr>
                        <a:t>с</a:t>
                      </a:r>
                      <a:endParaRPr lang="ru-RU" sz="1600" b="0" strike="noStrike" spc="-1">
                        <a:latin typeface="Arial"/>
                      </a:endParaRPr>
                    </a:p>
                    <a:p>
                      <a:pPr marL="701640" algn="ctr"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помощью</a:t>
                      </a:r>
                      <a:r>
                        <a:rPr lang="ru-RU" sz="1600" b="1" strike="noStrike" spc="-92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1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научного</a:t>
                      </a:r>
                      <a:r>
                        <a:rPr lang="ru-RU" sz="1600" b="1" strike="noStrike" spc="-75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1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эксперимента</a:t>
                      </a:r>
                      <a:r>
                        <a:rPr lang="ru-RU" sz="1600" b="1" strike="noStrike" spc="-60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1" strike="noStrike" spc="-52">
                          <a:solidFill>
                            <a:srgbClr val="001F5F"/>
                          </a:solidFill>
                          <a:latin typeface="Calibri"/>
                        </a:rPr>
                        <a:t>в </a:t>
                      </a:r>
                      <a:r>
                        <a:rPr lang="ru-RU" sz="1600" b="1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лаборатории?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4"/>
                        </a:spcBef>
                      </a:pP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стирать,</a:t>
                      </a:r>
                      <a:r>
                        <a:rPr lang="ru-RU" sz="1600" b="0" strike="noStrike" spc="-60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не</a:t>
                      </a:r>
                      <a:r>
                        <a:rPr lang="ru-RU" sz="1600" b="0" strike="noStrike" spc="-52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повредив</a:t>
                      </a:r>
                      <a:r>
                        <a:rPr lang="ru-RU" sz="1600" b="0" strike="noStrike" spc="-41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26">
                          <a:solidFill>
                            <a:srgbClr val="001F5F"/>
                          </a:solidFill>
                          <a:latin typeface="Calibri"/>
                        </a:rPr>
                        <a:t>его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4"/>
                        </a:spcBef>
                      </a:pP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Да</a:t>
                      </a:r>
                      <a:r>
                        <a:rPr lang="ru-RU" sz="16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/</a:t>
                      </a:r>
                      <a:r>
                        <a:rPr lang="ru-RU" sz="1600" b="0" strike="noStrike" spc="-7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26">
                          <a:solidFill>
                            <a:srgbClr val="001F5F"/>
                          </a:solid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64640">
                <a:tc>
                  <a:txBody>
                    <a:bodyPr/>
                    <a:lstStyle/>
                    <a:p>
                      <a:pPr marL="1118880" indent="-885240">
                        <a:lnSpc>
                          <a:spcPct val="100000"/>
                        </a:lnSpc>
                        <a:spcBef>
                          <a:spcPts val="269"/>
                        </a:spcBef>
                        <a:tabLst>
                          <a:tab pos="0" algn="l"/>
                        </a:tabLst>
                      </a:pPr>
                      <a:r>
                        <a:rPr lang="ru-RU" sz="16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наматывать</a:t>
                      </a:r>
                      <a:r>
                        <a:rPr lang="ru-RU" sz="1600" b="0" strike="noStrike" spc="-55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вокруг</a:t>
                      </a:r>
                      <a:r>
                        <a:rPr lang="ru-RU" sz="1600" b="0" strike="noStrike" spc="-26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предметов,</a:t>
                      </a:r>
                      <a:r>
                        <a:rPr lang="ru-RU" sz="1600" b="0" strike="noStrike" spc="9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26">
                          <a:solidFill>
                            <a:srgbClr val="001F5F"/>
                          </a:solidFill>
                          <a:latin typeface="Calibri"/>
                        </a:rPr>
                        <a:t>не </a:t>
                      </a: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повредив</a:t>
                      </a:r>
                      <a:r>
                        <a:rPr lang="ru-RU" sz="1600" b="0" strike="noStrike" spc="-60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26">
                          <a:solidFill>
                            <a:srgbClr val="001F5F"/>
                          </a:solidFill>
                          <a:latin typeface="Calibri"/>
                        </a:rPr>
                        <a:t>его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9"/>
                        </a:spcBef>
                      </a:pP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Да</a:t>
                      </a:r>
                      <a:r>
                        <a:rPr lang="ru-RU" sz="16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/</a:t>
                      </a:r>
                      <a:r>
                        <a:rPr lang="ru-RU" sz="1600" b="0" strike="noStrike" spc="-7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26">
                          <a:solidFill>
                            <a:srgbClr val="001F5F"/>
                          </a:solid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4"/>
                        </a:spcBef>
                      </a:pP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складывать,</a:t>
                      </a:r>
                      <a:r>
                        <a:rPr lang="ru-RU" sz="1600" b="0" strike="noStrike" spc="-72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не</a:t>
                      </a:r>
                      <a:r>
                        <a:rPr lang="ru-RU" sz="1600" b="0" strike="noStrike" spc="-41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повредив</a:t>
                      </a:r>
                      <a:r>
                        <a:rPr lang="ru-RU" sz="1600" b="0" strike="noStrike" spc="-32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26">
                          <a:solidFill>
                            <a:srgbClr val="001F5F"/>
                          </a:solidFill>
                          <a:latin typeface="Calibri"/>
                        </a:rPr>
                        <a:t>его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4"/>
                        </a:spcBef>
                      </a:pP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Да</a:t>
                      </a:r>
                      <a:r>
                        <a:rPr lang="ru-RU" sz="16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/</a:t>
                      </a:r>
                      <a:r>
                        <a:rPr lang="ru-RU" sz="1600" b="0" strike="noStrike" spc="-7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26">
                          <a:solidFill>
                            <a:srgbClr val="001F5F"/>
                          </a:solid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64640">
                <a:tc>
                  <a:txBody>
                    <a:bodyPr/>
                    <a:lstStyle/>
                    <a:p>
                      <a:pPr marL="1101600" indent="-728280">
                        <a:lnSpc>
                          <a:spcPct val="100000"/>
                        </a:lnSpc>
                        <a:spcBef>
                          <a:spcPts val="269"/>
                        </a:spcBef>
                        <a:tabLst>
                          <a:tab pos="0" algn="l"/>
                        </a:tabLst>
                      </a:pP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запустить</a:t>
                      </a:r>
                      <a:r>
                        <a:rPr lang="ru-RU" sz="1600" b="0" strike="noStrike" spc="-46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в</a:t>
                      </a:r>
                      <a:r>
                        <a:rPr lang="ru-RU" sz="1600" b="0" strike="noStrike" spc="-55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дешёвое</a:t>
                      </a:r>
                      <a:r>
                        <a:rPr lang="ru-RU" sz="1600" b="0" strike="noStrike" spc="-41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массовое производство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9"/>
                        </a:spcBef>
                      </a:pP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Да</a:t>
                      </a:r>
                      <a:r>
                        <a:rPr lang="ru-RU" sz="1600" b="0" strike="noStrike" spc="-12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1">
                          <a:solidFill>
                            <a:srgbClr val="001F5F"/>
                          </a:solidFill>
                          <a:latin typeface="Calibri"/>
                        </a:rPr>
                        <a:t>/</a:t>
                      </a:r>
                      <a:r>
                        <a:rPr lang="ru-RU" sz="1600" b="0" strike="noStrike" spc="-7">
                          <a:solidFill>
                            <a:srgbClr val="001F5F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strike="noStrike" spc="-26">
                          <a:solidFill>
                            <a:srgbClr val="001F5F"/>
                          </a:solid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10" name="object 14"/>
          <p:cNvSpPr/>
          <p:nvPr/>
        </p:nvSpPr>
        <p:spPr>
          <a:xfrm>
            <a:off x="288000" y="949320"/>
            <a:ext cx="11279880" cy="304920"/>
          </a:xfrm>
          <a:prstGeom prst="rect">
            <a:avLst/>
          </a:prstGeom>
          <a:solidFill>
            <a:srgbClr val="0000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0600" rIns="0" bIns="0">
            <a:spAutoFit/>
          </a:bodyPr>
          <a:lstStyle/>
          <a:p>
            <a:pPr marL="90720">
              <a:lnSpc>
                <a:spcPct val="100000"/>
              </a:lnSpc>
              <a:spcBef>
                <a:spcPts val="241"/>
              </a:spcBef>
            </a:pP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Умение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выявлять</a:t>
            </a:r>
            <a:r>
              <a:rPr lang="ru-RU" sz="1800" b="0" strike="noStrike" spc="-7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вопросы,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на</a:t>
            </a:r>
            <a:r>
              <a:rPr lang="ru-RU" sz="1800" b="0" strike="noStrike" spc="-6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которые</a:t>
            </a:r>
            <a:r>
              <a:rPr lang="ru-RU" sz="1800" b="0" strike="noStrike" spc="-4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может</a:t>
            </a:r>
            <a:r>
              <a:rPr lang="ru-RU" sz="1800" b="0" strike="noStrike" spc="-4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ответить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наука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object 3"/>
          <p:cNvSpPr/>
          <p:nvPr/>
        </p:nvSpPr>
        <p:spPr>
          <a:xfrm>
            <a:off x="9594000" y="222480"/>
            <a:ext cx="1744920" cy="184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12" name="object 5"/>
          <p:cNvSpPr/>
          <p:nvPr/>
        </p:nvSpPr>
        <p:spPr>
          <a:xfrm>
            <a:off x="0" y="623160"/>
            <a:ext cx="12191400" cy="70920"/>
          </a:xfrm>
          <a:custGeom>
            <a:avLst/>
            <a:gdLst/>
            <a:ahLst/>
            <a:cxnLst/>
            <a:rect l="l" t="t" r="r" b="b"/>
            <a:pathLst>
              <a:path w="12192000" h="71754">
                <a:moveTo>
                  <a:pt x="12192000" y="0"/>
                </a:moveTo>
                <a:lnTo>
                  <a:pt x="0" y="0"/>
                </a:lnTo>
                <a:lnTo>
                  <a:pt x="0" y="71627"/>
                </a:lnTo>
                <a:lnTo>
                  <a:pt x="12192000" y="71627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13" name="object 7"/>
          <p:cNvSpPr/>
          <p:nvPr/>
        </p:nvSpPr>
        <p:spPr>
          <a:xfrm>
            <a:off x="398160" y="1217520"/>
            <a:ext cx="11125080" cy="670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ct val="120000"/>
              </a:lnSpc>
              <a:spcBef>
                <a:spcPts val="99"/>
              </a:spcBef>
            </a:pP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Через</a:t>
            </a:r>
            <a:r>
              <a:rPr lang="ru-RU" sz="1800" b="1" strike="noStrike" spc="31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несколько</a:t>
            </a:r>
            <a:r>
              <a:rPr lang="ru-RU" sz="1800" b="1" strike="noStrike" spc="32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часов</a:t>
            </a:r>
            <a:r>
              <a:rPr lang="ru-RU" sz="1800" b="1" strike="noStrike" spc="31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после</a:t>
            </a:r>
            <a:r>
              <a:rPr lang="ru-RU" sz="1800" b="1" strike="noStrike" spc="30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приготовления</a:t>
            </a:r>
            <a:r>
              <a:rPr lang="ru-RU" sz="1800" b="1" strike="noStrike" spc="32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теста</a:t>
            </a:r>
            <a:r>
              <a:rPr lang="ru-RU" sz="1800" b="1" strike="noStrike" spc="31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повар</a:t>
            </a:r>
            <a:r>
              <a:rPr lang="ru-RU" sz="1800" b="1" strike="noStrike" spc="31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взвешивает</a:t>
            </a:r>
            <a:r>
              <a:rPr lang="ru-RU" sz="1800" b="1" strike="noStrike" spc="29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его</a:t>
            </a:r>
            <a:r>
              <a:rPr lang="ru-RU" sz="1800" b="1" strike="noStrike" spc="32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1" strike="noStrike" spc="31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обнаруживает,</a:t>
            </a:r>
            <a:r>
              <a:rPr lang="ru-RU" sz="1800" b="1" strike="noStrike" spc="32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что</a:t>
            </a:r>
            <a:r>
              <a:rPr lang="ru-RU" sz="1800" b="1" strike="noStrike" spc="31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масса</a:t>
            </a:r>
            <a:r>
              <a:rPr lang="ru-RU" sz="1800" b="1" strike="noStrike" spc="31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теста уменьшилась.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14" name="object 8"/>
          <p:cNvSpPr/>
          <p:nvPr/>
        </p:nvSpPr>
        <p:spPr>
          <a:xfrm>
            <a:off x="5488920" y="1875240"/>
            <a:ext cx="6033600" cy="999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30600" indent="-17640">
              <a:lnSpc>
                <a:spcPct val="120000"/>
              </a:lnSpc>
              <a:spcBef>
                <a:spcPts val="99"/>
              </a:spcBef>
              <a:tabLst>
                <a:tab pos="0" algn="l"/>
              </a:tabLst>
            </a:pP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изображённых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1" strike="noStrike" spc="-26">
                <a:solidFill>
                  <a:srgbClr val="001F5F"/>
                </a:solidFill>
                <a:latin typeface="Calibri"/>
                <a:ea typeface="DejaVu Sans"/>
              </a:rPr>
              <a:t>на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рисунках,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масса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		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теста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1" strike="noStrike" spc="-21">
                <a:solidFill>
                  <a:srgbClr val="001F5F"/>
                </a:solidFill>
                <a:latin typeface="Calibri"/>
                <a:ea typeface="DejaVu Sans"/>
              </a:rPr>
              <a:t>одна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1" strike="noStrike" spc="-52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1" strike="noStrike" spc="-26">
                <a:solidFill>
                  <a:srgbClr val="001F5F"/>
                </a:solidFill>
                <a:latin typeface="Calibri"/>
                <a:ea typeface="DejaVu Sans"/>
              </a:rPr>
              <a:t>та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1" strike="noStrike" spc="-26">
                <a:solidFill>
                  <a:srgbClr val="001F5F"/>
                </a:solidFill>
                <a:latin typeface="Calibri"/>
                <a:ea typeface="DejaVu Sans"/>
              </a:rPr>
              <a:t>же. 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сравнить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повар,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1" strike="noStrike" spc="-21">
                <a:solidFill>
                  <a:srgbClr val="001F5F"/>
                </a:solidFill>
                <a:latin typeface="Calibri"/>
                <a:ea typeface="DejaVu Sans"/>
              </a:rPr>
              <a:t>чтобы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выяснить,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являются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1800" b="1" strike="noStrike" spc="-26">
                <a:solidFill>
                  <a:srgbClr val="001F5F"/>
                </a:solidFill>
                <a:latin typeface="Calibri"/>
                <a:ea typeface="DejaVu Sans"/>
              </a:rPr>
              <a:t>ли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		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дрожжи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15" name="object 9"/>
          <p:cNvSpPr/>
          <p:nvPr/>
        </p:nvSpPr>
        <p:spPr>
          <a:xfrm>
            <a:off x="398160" y="1875240"/>
            <a:ext cx="4997880" cy="132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 algn="just">
              <a:lnSpc>
                <a:spcPct val="120000"/>
              </a:lnSpc>
              <a:spcBef>
                <a:spcPts val="99"/>
              </a:spcBef>
            </a:pP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1" strike="noStrike" spc="94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начале</a:t>
            </a:r>
            <a:r>
              <a:rPr lang="ru-RU" sz="1800" b="1" strike="noStrike" spc="100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каждого</a:t>
            </a:r>
            <a:r>
              <a:rPr lang="ru-RU" sz="1800" b="1" strike="noStrike" spc="100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из</a:t>
            </a:r>
            <a:r>
              <a:rPr lang="ru-RU" sz="1800" b="1" strike="noStrike" spc="100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четырёх</a:t>
            </a:r>
            <a:r>
              <a:rPr lang="ru-RU" sz="1800" b="1" strike="noStrike" spc="92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экспериментов,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Результаты</a:t>
            </a:r>
            <a:r>
              <a:rPr lang="ru-RU" sz="1800" b="1" strike="noStrike" spc="80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каких</a:t>
            </a:r>
            <a:r>
              <a:rPr lang="ru-RU" sz="1800" b="1" strike="noStrike" spc="80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двух</a:t>
            </a:r>
            <a:r>
              <a:rPr lang="ru-RU" sz="1800" b="1" strike="noStrike" spc="75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экспериментов</a:t>
            </a:r>
            <a:r>
              <a:rPr lang="ru-RU" sz="1800" b="1" strike="noStrike" spc="75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должен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причиной</a:t>
            </a:r>
            <a:r>
              <a:rPr lang="ru-RU" sz="1800" b="1" strike="noStrike" spc="-7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уменьшения</a:t>
            </a:r>
            <a:r>
              <a:rPr lang="ru-RU" sz="1800" b="1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массы</a:t>
            </a:r>
            <a:r>
              <a:rPr lang="ru-RU" sz="1800" b="1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теста?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16" name="object 10"/>
          <p:cNvSpPr/>
          <p:nvPr/>
        </p:nvSpPr>
        <p:spPr>
          <a:xfrm>
            <a:off x="5497920" y="3358440"/>
            <a:ext cx="6021720" cy="389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no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1" i="1" strike="noStrike" spc="-26">
                <a:solidFill>
                  <a:srgbClr val="001F5F"/>
                </a:solidFill>
                <a:latin typeface="Calibri"/>
              </a:rPr>
              <a:t>А.</a:t>
            </a:r>
            <a:endParaRPr lang="ru-RU" sz="1800" b="0" strike="noStrike" spc="-1">
              <a:latin typeface="Arial"/>
            </a:endParaRPr>
          </a:p>
          <a:p>
            <a:pPr marL="64080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Повар</a:t>
            </a:r>
            <a:r>
              <a:rPr lang="ru-RU" sz="1800" b="0" i="1" strike="noStrike" spc="-21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должен</a:t>
            </a:r>
            <a:r>
              <a:rPr lang="ru-RU" sz="1800" b="0" i="1" strike="noStrike" spc="-41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сравнить</a:t>
            </a:r>
            <a:r>
              <a:rPr lang="ru-RU" sz="1800" b="0" i="1" strike="noStrike" spc="-32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результаты</a:t>
            </a:r>
            <a:r>
              <a:rPr lang="ru-RU" sz="1800" b="0" i="1" strike="noStrike" spc="-41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экспериментов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1</a:t>
            </a:r>
            <a:r>
              <a:rPr lang="ru-RU" sz="1800" b="0" i="1" strike="noStrike" spc="-35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и</a:t>
            </a:r>
            <a:r>
              <a:rPr lang="ru-RU" sz="1800" b="0" i="1" strike="noStrike" spc="-35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26">
                <a:solidFill>
                  <a:srgbClr val="001F5F"/>
                </a:solidFill>
                <a:latin typeface="Calibri"/>
              </a:rPr>
              <a:t>2.</a:t>
            </a:r>
            <a:endParaRPr lang="ru-RU" sz="1800" b="0" strike="noStrike" spc="-1">
              <a:latin typeface="Arial"/>
            </a:endParaRPr>
          </a:p>
          <a:p>
            <a:pPr marL="12600">
              <a:lnSpc>
                <a:spcPct val="100000"/>
              </a:lnSpc>
            </a:pPr>
            <a:r>
              <a:rPr lang="ru-RU" sz="1800" b="0" i="1" strike="noStrike" spc="-26">
                <a:solidFill>
                  <a:srgbClr val="001F5F"/>
                </a:solidFill>
                <a:latin typeface="Calibri"/>
              </a:rPr>
              <a:t>B.</a:t>
            </a:r>
            <a:endParaRPr lang="ru-RU" sz="1800" b="0" strike="noStrike" spc="-1">
              <a:latin typeface="Arial"/>
            </a:endParaRPr>
          </a:p>
          <a:p>
            <a:pPr marL="12600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Повар</a:t>
            </a:r>
            <a:r>
              <a:rPr lang="ru-RU" sz="1800" b="0" i="1" strike="noStrike" spc="-46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должен</a:t>
            </a:r>
            <a:r>
              <a:rPr lang="ru-RU" sz="1800" b="0" i="1" strike="noStrike" spc="-55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сравнить</a:t>
            </a:r>
            <a:r>
              <a:rPr lang="ru-RU" sz="1800" b="0" i="1" strike="noStrike" spc="-41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результаты</a:t>
            </a:r>
            <a:r>
              <a:rPr lang="ru-RU" sz="1800" b="0" i="1" strike="noStrike" spc="-72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экспериментов</a:t>
            </a:r>
            <a:r>
              <a:rPr lang="ru-RU" sz="1800" b="0" i="1" strike="noStrike" spc="-26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1</a:t>
            </a:r>
            <a:r>
              <a:rPr lang="ru-RU" sz="1800" b="0" i="1" strike="noStrike" spc="-46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и</a:t>
            </a:r>
            <a:r>
              <a:rPr lang="ru-RU" sz="1800" b="0" i="1" strike="noStrike" spc="-52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26">
                <a:solidFill>
                  <a:srgbClr val="001F5F"/>
                </a:solidFill>
                <a:latin typeface="Calibri"/>
              </a:rPr>
              <a:t>3.</a:t>
            </a:r>
            <a:endParaRPr lang="ru-RU" sz="1800" b="0" strike="noStrike" spc="-1">
              <a:latin typeface="Arial"/>
            </a:endParaRPr>
          </a:p>
          <a:p>
            <a:pPr marL="12600">
              <a:lnSpc>
                <a:spcPct val="100000"/>
              </a:lnSpc>
            </a:pPr>
            <a:r>
              <a:rPr lang="ru-RU" sz="1800" b="1" i="1" strike="noStrike" spc="-26">
                <a:solidFill>
                  <a:srgbClr val="001F5F"/>
                </a:solidFill>
                <a:latin typeface="Calibri"/>
              </a:rPr>
              <a:t>C.</a:t>
            </a:r>
            <a:endParaRPr lang="ru-RU" sz="1800" b="0" strike="noStrike" spc="-1">
              <a:latin typeface="Arial"/>
            </a:endParaRPr>
          </a:p>
          <a:p>
            <a:pPr marL="12600">
              <a:lnSpc>
                <a:spcPct val="100000"/>
              </a:lnSpc>
            </a:pP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Повар</a:t>
            </a:r>
            <a:r>
              <a:rPr lang="ru-RU" sz="1800" b="0" i="1" strike="noStrike" spc="-46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должен</a:t>
            </a:r>
            <a:r>
              <a:rPr lang="ru-RU" sz="1800" b="0" i="1" strike="noStrike" spc="-55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сравнить</a:t>
            </a:r>
            <a:r>
              <a:rPr lang="ru-RU" sz="1800" b="0" i="1" strike="noStrike" spc="-41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результаты</a:t>
            </a:r>
            <a:r>
              <a:rPr lang="ru-RU" sz="1800" b="0" i="1" strike="noStrike" spc="-72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экспериментов</a:t>
            </a:r>
            <a:r>
              <a:rPr lang="ru-RU" sz="1800" b="0" i="1" strike="noStrike" spc="-26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2</a:t>
            </a:r>
            <a:r>
              <a:rPr lang="ru-RU" sz="1800" b="0" i="1" strike="noStrike" spc="-46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и</a:t>
            </a:r>
            <a:r>
              <a:rPr lang="ru-RU" sz="1800" b="0" i="1" strike="noStrike" spc="-52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26">
                <a:solidFill>
                  <a:srgbClr val="001F5F"/>
                </a:solidFill>
                <a:latin typeface="Calibri"/>
              </a:rPr>
              <a:t>4.</a:t>
            </a:r>
            <a:endParaRPr lang="ru-RU" sz="1800" b="0" strike="noStrike" spc="-1">
              <a:latin typeface="Arial"/>
            </a:endParaRPr>
          </a:p>
          <a:p>
            <a:pPr marL="12600">
              <a:lnSpc>
                <a:spcPct val="100000"/>
              </a:lnSpc>
            </a:pPr>
            <a:r>
              <a:rPr lang="ru-RU" sz="1800" b="1" i="1" strike="noStrike" spc="-26">
                <a:solidFill>
                  <a:srgbClr val="001F5F"/>
                </a:solidFill>
                <a:latin typeface="Calibri"/>
              </a:rPr>
              <a:t>D.</a:t>
            </a:r>
            <a:endParaRPr lang="ru-RU" sz="1800" b="0" strike="noStrike" spc="-1"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6"/>
              </a:spcBef>
            </a:pP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Повар</a:t>
            </a:r>
            <a:r>
              <a:rPr lang="ru-RU" sz="1800" b="0" i="1" strike="noStrike" spc="-46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должен</a:t>
            </a:r>
            <a:r>
              <a:rPr lang="ru-RU" sz="1800" b="0" i="1" strike="noStrike" spc="-55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сравнить</a:t>
            </a:r>
            <a:r>
              <a:rPr lang="ru-RU" sz="1800" b="0" i="1" strike="noStrike" spc="-41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результаты</a:t>
            </a:r>
            <a:r>
              <a:rPr lang="ru-RU" sz="1800" b="0" i="1" strike="noStrike" spc="-72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экспериментов</a:t>
            </a:r>
            <a:r>
              <a:rPr lang="ru-RU" sz="1800" b="0" i="1" strike="noStrike" spc="-26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3</a:t>
            </a:r>
            <a:r>
              <a:rPr lang="ru-RU" sz="1800" b="0" i="1" strike="noStrike" spc="-46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</a:rPr>
              <a:t>и</a:t>
            </a:r>
            <a:r>
              <a:rPr lang="ru-RU" sz="1800" b="0" i="1" strike="noStrike" spc="-52">
                <a:solidFill>
                  <a:srgbClr val="001F5F"/>
                </a:solidFill>
                <a:latin typeface="Calibri"/>
              </a:rPr>
              <a:t> </a:t>
            </a:r>
            <a:r>
              <a:rPr lang="ru-RU" sz="1800" b="0" i="1" strike="noStrike" spc="-26">
                <a:solidFill>
                  <a:srgbClr val="001F5F"/>
                </a:solidFill>
                <a:latin typeface="Calibri"/>
              </a:rPr>
              <a:t>4.</a:t>
            </a:r>
            <a:endParaRPr lang="ru-RU" sz="1800" b="0" strike="noStrike" spc="-1">
              <a:latin typeface="Arial"/>
            </a:endParaRPr>
          </a:p>
        </p:txBody>
      </p:sp>
      <p:pic>
        <p:nvPicPr>
          <p:cNvPr id="717" name="object 11"/>
          <p:cNvPicPr/>
          <p:nvPr/>
        </p:nvPicPr>
        <p:blipFill>
          <a:blip r:embed="rId2" cstate="print"/>
          <a:stretch/>
        </p:blipFill>
        <p:spPr>
          <a:xfrm>
            <a:off x="530280" y="3049920"/>
            <a:ext cx="4434120" cy="3449520"/>
          </a:xfrm>
          <a:prstGeom prst="rect">
            <a:avLst/>
          </a:prstGeom>
          <a:ln w="0">
            <a:noFill/>
          </a:ln>
        </p:spPr>
      </p:pic>
      <p:sp>
        <p:nvSpPr>
          <p:cNvPr id="718" name="object 12"/>
          <p:cNvSpPr/>
          <p:nvPr/>
        </p:nvSpPr>
        <p:spPr>
          <a:xfrm>
            <a:off x="288000" y="800280"/>
            <a:ext cx="11279880" cy="304920"/>
          </a:xfrm>
          <a:prstGeom prst="rect">
            <a:avLst/>
          </a:prstGeom>
          <a:solidFill>
            <a:srgbClr val="0000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0600" rIns="0" bIns="0">
            <a:spAutoFit/>
          </a:bodyPr>
          <a:lstStyle/>
          <a:p>
            <a:pPr marL="90720">
              <a:lnSpc>
                <a:spcPct val="100000"/>
              </a:lnSpc>
              <a:spcBef>
                <a:spcPts val="241"/>
              </a:spcBef>
            </a:pP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Умение</a:t>
            </a:r>
            <a:r>
              <a:rPr lang="ru-RU" sz="1800" b="0" strike="noStrike" spc="-4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определять</a:t>
            </a:r>
            <a:r>
              <a:rPr lang="ru-RU" sz="1800" b="0" strike="noStrike" spc="-7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элементы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методов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научных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исследований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object 3"/>
          <p:cNvSpPr/>
          <p:nvPr/>
        </p:nvSpPr>
        <p:spPr>
          <a:xfrm>
            <a:off x="9594000" y="222480"/>
            <a:ext cx="1744920" cy="184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0" name="object 5"/>
          <p:cNvSpPr/>
          <p:nvPr/>
        </p:nvSpPr>
        <p:spPr>
          <a:xfrm>
            <a:off x="0" y="623160"/>
            <a:ext cx="12191400" cy="70920"/>
          </a:xfrm>
          <a:custGeom>
            <a:avLst/>
            <a:gdLst/>
            <a:ahLst/>
            <a:cxnLst/>
            <a:rect l="l" t="t" r="r" b="b"/>
            <a:pathLst>
              <a:path w="12192000" h="71754">
                <a:moveTo>
                  <a:pt x="12192000" y="0"/>
                </a:moveTo>
                <a:lnTo>
                  <a:pt x="0" y="0"/>
                </a:lnTo>
                <a:lnTo>
                  <a:pt x="0" y="71627"/>
                </a:lnTo>
                <a:lnTo>
                  <a:pt x="12192000" y="71627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1" name="object 7"/>
          <p:cNvSpPr/>
          <p:nvPr/>
        </p:nvSpPr>
        <p:spPr>
          <a:xfrm>
            <a:off x="274680" y="1380960"/>
            <a:ext cx="11307960" cy="3264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 algn="just">
              <a:lnSpc>
                <a:spcPct val="113000"/>
              </a:lnSpc>
              <a:spcBef>
                <a:spcPts val="96"/>
              </a:spcBef>
            </a:pP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Молоко</a:t>
            </a:r>
            <a:r>
              <a:rPr lang="ru-RU" sz="1800" b="1" strike="noStrike" spc="14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—</a:t>
            </a:r>
            <a:r>
              <a:rPr lang="ru-RU" sz="1800" b="1" strike="noStrike" spc="16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это</a:t>
            </a:r>
            <a:r>
              <a:rPr lang="ru-RU" sz="1800" b="1" strike="noStrike" spc="15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первая</a:t>
            </a:r>
            <a:r>
              <a:rPr lang="ru-RU" sz="1800" b="1" strike="noStrike" spc="1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1" strike="noStrike" spc="1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жизни</a:t>
            </a:r>
            <a:r>
              <a:rPr lang="ru-RU" sz="1800" b="1" strike="noStrike" spc="18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пища,</a:t>
            </a:r>
            <a:r>
              <a:rPr lang="ru-RU" sz="1800" b="1" strike="noStrike" spc="1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которую</a:t>
            </a:r>
            <a:r>
              <a:rPr lang="ru-RU" sz="1800" b="1" strike="noStrike" spc="16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получают</a:t>
            </a:r>
            <a:r>
              <a:rPr lang="ru-RU" sz="1800" b="1" strike="noStrike" spc="14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детёныши</a:t>
            </a:r>
            <a:r>
              <a:rPr lang="ru-RU" sz="1800" b="1" strike="noStrike" spc="17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млекопитающих.</a:t>
            </a:r>
            <a:r>
              <a:rPr lang="ru-RU" sz="1800" b="1" strike="noStrike" spc="15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Для</a:t>
            </a:r>
            <a:r>
              <a:rPr lang="ru-RU" sz="1800" b="1" strike="noStrike" spc="16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их</a:t>
            </a:r>
            <a:r>
              <a:rPr lang="ru-RU" sz="1800" b="1" strike="noStrike" spc="16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здоровья</a:t>
            </a:r>
            <a:r>
              <a:rPr lang="ru-RU" sz="1800" b="1" strike="noStrike" spc="15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важно,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чтобы</a:t>
            </a:r>
            <a:r>
              <a:rPr lang="ru-RU" sz="1800" b="1" strike="noStrike" spc="12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питательные</a:t>
            </a:r>
            <a:r>
              <a:rPr lang="ru-RU" sz="1800" b="1" strike="noStrike" spc="1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вещества</a:t>
            </a:r>
            <a:r>
              <a:rPr lang="ru-RU" sz="1800" b="1" strike="noStrike" spc="10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1" strike="noStrike" spc="10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молоке,</a:t>
            </a:r>
            <a:r>
              <a:rPr lang="ru-RU" sz="1800" b="1" strike="noStrike" spc="12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которое</a:t>
            </a:r>
            <a:r>
              <a:rPr lang="ru-RU" sz="1800" b="1" strike="noStrike" spc="12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они</a:t>
            </a:r>
            <a:r>
              <a:rPr lang="ru-RU" sz="1800" b="1" strike="noStrike" spc="12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употребляют,</a:t>
            </a:r>
            <a:r>
              <a:rPr lang="ru-RU" sz="1800" b="1" strike="noStrike" spc="12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были</a:t>
            </a:r>
            <a:r>
              <a:rPr lang="ru-RU" sz="1800" b="1" strike="noStrike" spc="11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идентичными</a:t>
            </a:r>
            <a:r>
              <a:rPr lang="ru-RU" sz="1800" b="1" strike="noStrike" spc="10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тем,</a:t>
            </a:r>
            <a:r>
              <a:rPr lang="ru-RU" sz="1800" b="1" strike="noStrike" spc="11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что</a:t>
            </a:r>
            <a:r>
              <a:rPr lang="ru-RU" sz="1800" b="1" strike="noStrike" spc="10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1" strike="noStrike" spc="12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1" strike="noStrike" spc="11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молоке</a:t>
            </a:r>
            <a:r>
              <a:rPr lang="ru-RU" sz="1800" b="1" strike="noStrike" spc="10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26">
                <a:solidFill>
                  <a:srgbClr val="001F5F"/>
                </a:solidFill>
                <a:latin typeface="Calibri"/>
                <a:ea typeface="DejaVu Sans"/>
              </a:rPr>
              <a:t>их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матерей.</a:t>
            </a:r>
            <a:r>
              <a:rPr lang="ru-RU" sz="1800" b="1" strike="noStrike" spc="2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Ниже</a:t>
            </a:r>
            <a:r>
              <a:rPr lang="ru-RU" sz="1800" b="1" strike="noStrike" spc="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1" strike="noStrike" spc="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таблице</a:t>
            </a:r>
            <a:r>
              <a:rPr lang="ru-RU" sz="1800" b="1" strike="noStrike" spc="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указаны</a:t>
            </a:r>
            <a:r>
              <a:rPr lang="ru-RU" sz="1800" b="1" strike="noStrike" spc="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основные</a:t>
            </a:r>
            <a:r>
              <a:rPr lang="ru-RU" sz="1800" b="1" strike="noStrike" spc="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вещества,</a:t>
            </a:r>
            <a:r>
              <a:rPr lang="ru-RU" sz="1800" b="1" strike="noStrike" spc="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содержащиеся</a:t>
            </a:r>
            <a:r>
              <a:rPr lang="ru-RU" sz="1800" b="1" strike="noStrike" spc="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1" strike="noStrike" spc="2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молоке</a:t>
            </a:r>
            <a:r>
              <a:rPr lang="ru-RU" sz="1800" b="1" strike="noStrike" spc="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трёх</a:t>
            </a:r>
            <a:r>
              <a:rPr lang="ru-RU" sz="1800" b="1" strike="noStrike" spc="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млекопитающих:</a:t>
            </a:r>
            <a:r>
              <a:rPr lang="ru-RU" sz="1800" b="1" strike="noStrike" spc="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коровы,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волка</a:t>
            </a:r>
            <a:r>
              <a:rPr lang="ru-RU" sz="1800" b="1" strike="noStrike" spc="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1" strike="noStrike" spc="4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человека.</a:t>
            </a:r>
            <a:r>
              <a:rPr lang="ru-RU" sz="1800" b="1" strike="noStrike" spc="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Приведённые</a:t>
            </a:r>
            <a:r>
              <a:rPr lang="ru-RU" sz="1800" b="1" strike="noStrike" spc="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1" strike="noStrike" spc="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таблице</a:t>
            </a:r>
            <a:r>
              <a:rPr lang="ru-RU" sz="1800" b="1" strike="noStrike" spc="4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данные</a:t>
            </a:r>
            <a:r>
              <a:rPr lang="ru-RU" sz="1800" b="1" strike="noStrike" spc="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показывают,</a:t>
            </a:r>
            <a:r>
              <a:rPr lang="ru-RU" sz="1800" b="1" strike="noStrike" spc="4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сколько</a:t>
            </a:r>
            <a:r>
              <a:rPr lang="ru-RU" sz="1800" b="1" strike="noStrike" spc="4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1" strike="noStrike" spc="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среднем</a:t>
            </a:r>
            <a:r>
              <a:rPr lang="ru-RU" sz="1800" b="1" strike="noStrike" spc="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жиров,</a:t>
            </a:r>
            <a:r>
              <a:rPr lang="ru-RU" sz="1800" b="1" strike="noStrike" spc="4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белков</a:t>
            </a:r>
            <a:r>
              <a:rPr lang="ru-RU" sz="1800" b="1" strike="noStrike" spc="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1" strike="noStrike" spc="4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углеводов содержится</a:t>
            </a:r>
            <a:r>
              <a:rPr lang="ru-RU" sz="1800" b="1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100 г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 молока.</a:t>
            </a:r>
            <a:endParaRPr lang="ru-RU" sz="1800" b="0" strike="noStrike" spc="-1">
              <a:latin typeface="Arial"/>
            </a:endParaRPr>
          </a:p>
          <a:p>
            <a:pPr marL="12600" algn="just">
              <a:lnSpc>
                <a:spcPct val="113000"/>
              </a:lnSpc>
              <a:spcBef>
                <a:spcPts val="1205"/>
              </a:spcBef>
            </a:pP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Существуют</a:t>
            </a:r>
            <a:r>
              <a:rPr lang="ru-RU" sz="1800" b="1" strike="noStrike" spc="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легенды</a:t>
            </a:r>
            <a:r>
              <a:rPr lang="ru-RU" sz="1800" b="1" strike="noStrike" spc="4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1" strike="noStrike" spc="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истории,</a:t>
            </a:r>
            <a:r>
              <a:rPr lang="ru-RU" sz="1800" b="1" strike="noStrike" spc="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рассказывающие</a:t>
            </a:r>
            <a:r>
              <a:rPr lang="ru-RU" sz="1800" b="1" strike="noStrike" spc="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о</a:t>
            </a:r>
            <a:r>
              <a:rPr lang="ru-RU" sz="1800" b="1" strike="noStrike" spc="4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маленьких</a:t>
            </a:r>
            <a:r>
              <a:rPr lang="ru-RU" sz="1800" b="1" strike="noStrike" spc="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детях,</a:t>
            </a:r>
            <a:r>
              <a:rPr lang="ru-RU" sz="1800" b="1" strike="noStrike" spc="4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выросших</a:t>
            </a:r>
            <a:r>
              <a:rPr lang="ru-RU" sz="1800" b="1" strike="noStrike" spc="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среди</a:t>
            </a:r>
            <a:r>
              <a:rPr lang="ru-RU" sz="1800" b="1" strike="noStrike" spc="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волков</a:t>
            </a:r>
            <a:r>
              <a:rPr lang="ru-RU" sz="1800" b="1" strike="noStrike" spc="4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1" strike="noStrike" spc="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вскормленных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на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молоке</a:t>
            </a:r>
            <a:r>
              <a:rPr lang="ru-RU" sz="1800" b="1" strike="noStrike" spc="-1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волчиц.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одной из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таких</a:t>
            </a:r>
            <a:r>
              <a:rPr lang="ru-RU" sz="1800" b="1" strike="noStrike" spc="-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легенд</a:t>
            </a:r>
            <a:r>
              <a:rPr lang="ru-RU" sz="1800" b="1" strike="noStrike" spc="-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говорится о</a:t>
            </a:r>
            <a:r>
              <a:rPr lang="ru-RU" sz="1800" b="1" strike="noStrike" spc="-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ребёнке, который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вырос</a:t>
            </a:r>
            <a:r>
              <a:rPr lang="ru-RU" sz="1800" b="1" strike="noStrike" spc="-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1" strike="noStrike" spc="-1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древние</a:t>
            </a:r>
            <a:r>
              <a:rPr lang="ru-RU" sz="1800" b="1" strike="noStrike" spc="-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времена</a:t>
            </a:r>
            <a:r>
              <a:rPr lang="ru-RU" sz="1800" b="1" strike="noStrike" spc="-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1800" b="1" strike="noStrike" spc="-1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одном</a:t>
            </a:r>
            <a:r>
              <a:rPr lang="ru-RU" sz="1800" b="1" strike="noStrike" spc="-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26">
                <a:solidFill>
                  <a:srgbClr val="001F5F"/>
                </a:solidFill>
                <a:latin typeface="Calibri"/>
                <a:ea typeface="DejaVu Sans"/>
              </a:rPr>
              <a:t>из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22" name="object 8"/>
          <p:cNvSpPr/>
          <p:nvPr/>
        </p:nvSpPr>
        <p:spPr>
          <a:xfrm>
            <a:off x="274680" y="3760200"/>
            <a:ext cx="1459800" cy="56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1" strike="noStrike" spc="-1">
                <a:solidFill>
                  <a:srgbClr val="001F5F"/>
                </a:solidFill>
                <a:latin typeface="Calibri"/>
                <a:ea typeface="DejaVu Sans"/>
              </a:rPr>
              <a:t>лесов</a:t>
            </a:r>
            <a:r>
              <a:rPr lang="ru-RU" sz="1800" b="1" strike="noStrike" spc="-2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Европы.</a:t>
            </a:r>
            <a:endParaRPr lang="ru-RU" sz="1800" b="0" strike="noStrike" spc="-1">
              <a:latin typeface="Arial"/>
            </a:endParaRPr>
          </a:p>
        </p:txBody>
      </p:sp>
      <p:graphicFrame>
        <p:nvGraphicFramePr>
          <p:cNvPr id="723" name="object 9"/>
          <p:cNvGraphicFramePr/>
          <p:nvPr/>
        </p:nvGraphicFramePr>
        <p:xfrm>
          <a:off x="281160" y="4465080"/>
          <a:ext cx="5887440" cy="1785600"/>
        </p:xfrm>
        <a:graphic>
          <a:graphicData uri="http://schemas.openxmlformats.org/drawingml/2006/table">
            <a:tbl>
              <a:tblPr/>
              <a:tblGrid>
                <a:gridCol w="1471680"/>
                <a:gridCol w="1471680"/>
                <a:gridCol w="1471680"/>
                <a:gridCol w="1472400"/>
              </a:tblGrid>
              <a:tr h="674640">
                <a:tc>
                  <a:txBody>
                    <a:bodyPr/>
                    <a:lstStyle/>
                    <a:p>
                      <a:pPr marL="361440">
                        <a:lnSpc>
                          <a:spcPct val="100000"/>
                        </a:lnSpc>
                        <a:spcBef>
                          <a:spcPts val="1114"/>
                        </a:spcBef>
                      </a:pPr>
                      <a:r>
                        <a:rPr lang="ru-RU" sz="1400" b="1" strike="noStrike" spc="-12">
                          <a:solidFill>
                            <a:srgbClr val="FFFFFF"/>
                          </a:solidFill>
                          <a:latin typeface="Calibri"/>
                        </a:rPr>
                        <a:t>Вещество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809EC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lang="ru-RU" sz="1400" b="1" strike="noStrike" spc="-12">
                          <a:solidFill>
                            <a:srgbClr val="FFFFFF"/>
                          </a:solidFill>
                          <a:latin typeface="Calibri"/>
                        </a:rPr>
                        <a:t>Коровье</a:t>
                      </a:r>
                      <a:r>
                        <a:rPr lang="ru-RU" sz="1400" b="1" strike="noStrike" spc="-35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1" strike="noStrike" spc="-12">
                          <a:solidFill>
                            <a:srgbClr val="FFFFFF"/>
                          </a:solidFill>
                          <a:latin typeface="Calibri"/>
                        </a:rPr>
                        <a:t>молоко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b="1" strike="noStrike" spc="-26">
                          <a:solidFill>
                            <a:srgbClr val="FFFFFF"/>
                          </a:solidFill>
                          <a:latin typeface="Calibri"/>
                        </a:rPr>
                        <a:t>(г)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809EC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lang="ru-RU" sz="1400" b="1" strike="noStrike" spc="-12">
                          <a:solidFill>
                            <a:srgbClr val="FFFFFF"/>
                          </a:solidFill>
                          <a:latin typeface="Calibri"/>
                        </a:rPr>
                        <a:t>Молоко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волчицы</a:t>
                      </a:r>
                      <a:r>
                        <a:rPr lang="ru-RU" sz="1400" b="1" strike="noStrike" spc="-6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1" strike="noStrike" spc="-26">
                          <a:solidFill>
                            <a:srgbClr val="FFFFFF"/>
                          </a:solidFill>
                          <a:latin typeface="Calibri"/>
                        </a:rPr>
                        <a:t>(г)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809EC2"/>
                    </a:solidFill>
                  </a:tcPr>
                </a:tc>
                <a:tc>
                  <a:txBody>
                    <a:bodyPr/>
                    <a:lstStyle/>
                    <a:p>
                      <a:pPr marL="39672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lang="ru-RU" sz="1400" b="1" strike="noStrike" spc="-12">
                          <a:solidFill>
                            <a:srgbClr val="FFFFFF"/>
                          </a:solidFill>
                          <a:latin typeface="Calibri"/>
                        </a:rPr>
                        <a:t>Женское</a:t>
                      </a:r>
                      <a:endParaRPr lang="ru-RU" sz="1400" b="0" strike="noStrike" spc="-1">
                        <a:latin typeface="Arial"/>
                      </a:endParaRPr>
                    </a:p>
                    <a:p>
                      <a:pPr marL="335880">
                        <a:lnSpc>
                          <a:spcPct val="100000"/>
                        </a:lnSpc>
                      </a:pPr>
                      <a:r>
                        <a:rPr lang="ru-RU" sz="1400" b="1" strike="noStrike" spc="-12">
                          <a:solidFill>
                            <a:srgbClr val="FFFFFF"/>
                          </a:solidFill>
                          <a:latin typeface="Calibri"/>
                        </a:rPr>
                        <a:t>молоко</a:t>
                      </a:r>
                      <a:r>
                        <a:rPr lang="ru-RU" sz="1400" b="1" strike="noStrike" spc="-32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ru-RU" sz="1400" b="1" strike="noStrike" spc="-26">
                          <a:solidFill>
                            <a:srgbClr val="FFFFFF"/>
                          </a:solidFill>
                          <a:latin typeface="Calibri"/>
                        </a:rPr>
                        <a:t>(г)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809EC2"/>
                    </a:solidFill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lang="ru-RU" sz="1400" b="0" strike="noStrike" spc="-21">
                          <a:solidFill>
                            <a:srgbClr val="000000"/>
                          </a:solidFill>
                          <a:latin typeface="Calibri"/>
                        </a:rPr>
                        <a:t>Жиры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7DF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6"/>
                        </a:spcBef>
                      </a:pPr>
                      <a:r>
                        <a:rPr lang="ru-RU" sz="1400" b="0" strike="noStrike" spc="-26">
                          <a:solidFill>
                            <a:srgbClr val="000000"/>
                          </a:solidFill>
                          <a:latin typeface="Calibri"/>
                        </a:rPr>
                        <a:t>3,9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7DF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6"/>
                        </a:spcBef>
                      </a:pPr>
                      <a:r>
                        <a:rPr lang="ru-RU" sz="1400" b="0" strike="noStrike" spc="-26">
                          <a:solidFill>
                            <a:srgbClr val="000000"/>
                          </a:solidFill>
                          <a:latin typeface="Calibri"/>
                        </a:rPr>
                        <a:t>9,6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7DF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6"/>
                        </a:spcBef>
                      </a:pPr>
                      <a:r>
                        <a:rPr lang="ru-RU" sz="1400" b="0" strike="noStrike" spc="-26">
                          <a:solidFill>
                            <a:srgbClr val="000000"/>
                          </a:solidFill>
                          <a:latin typeface="Calibri"/>
                        </a:rPr>
                        <a:t>4,0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7DFE9"/>
                    </a:solidFill>
                  </a:tcPr>
                </a:tc>
              </a:tr>
              <a:tr h="37008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lang="ru-RU" sz="1400" b="0" strike="noStrike" spc="-12">
                          <a:solidFill>
                            <a:srgbClr val="000000"/>
                          </a:solidFill>
                          <a:latin typeface="Calibri"/>
                        </a:rPr>
                        <a:t>Белки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CEF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6"/>
                        </a:spcBef>
                      </a:pPr>
                      <a:r>
                        <a:rPr lang="ru-RU" sz="1400" b="0" strike="noStrike" spc="-26">
                          <a:solidFill>
                            <a:srgbClr val="000000"/>
                          </a:solidFill>
                          <a:latin typeface="Calibri"/>
                        </a:rPr>
                        <a:t>3,4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CEF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6"/>
                        </a:spcBef>
                      </a:pPr>
                      <a:r>
                        <a:rPr lang="ru-RU" sz="1400" b="0" strike="noStrike" spc="-26">
                          <a:solidFill>
                            <a:srgbClr val="000000"/>
                          </a:solidFill>
                          <a:latin typeface="Calibri"/>
                        </a:rPr>
                        <a:t>9,2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CEF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6"/>
                        </a:spcBef>
                      </a:pPr>
                      <a:r>
                        <a:rPr lang="ru-RU" sz="1400" b="0" strike="noStrike" spc="-26">
                          <a:solidFill>
                            <a:srgbClr val="000000"/>
                          </a:solidFill>
                          <a:latin typeface="Calibri"/>
                        </a:rPr>
                        <a:t>1,4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CEFF4"/>
                    </a:solidFill>
                  </a:tcPr>
                </a:tc>
              </a:tr>
              <a:tr h="37008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lang="ru-RU" sz="1400" b="0" strike="noStrike" spc="-12">
                          <a:solidFill>
                            <a:srgbClr val="000000"/>
                          </a:solidFill>
                          <a:latin typeface="Calibri"/>
                        </a:rPr>
                        <a:t>Углеводы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7DF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6"/>
                        </a:spcBef>
                      </a:pPr>
                      <a:r>
                        <a:rPr lang="ru-RU" sz="1400" b="0" strike="noStrike" spc="-26">
                          <a:solidFill>
                            <a:srgbClr val="000000"/>
                          </a:solidFill>
                          <a:latin typeface="Calibri"/>
                        </a:rPr>
                        <a:t>4,9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7DF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6"/>
                        </a:spcBef>
                      </a:pPr>
                      <a:r>
                        <a:rPr lang="ru-RU" sz="1400" b="0" strike="noStrike" spc="-26">
                          <a:solidFill>
                            <a:srgbClr val="000000"/>
                          </a:solidFill>
                          <a:latin typeface="Calibri"/>
                        </a:rPr>
                        <a:t>3,4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7DFE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6"/>
                        </a:spcBef>
                      </a:pPr>
                      <a:r>
                        <a:rPr lang="ru-RU" sz="1400" b="0" strike="noStrike" spc="-26">
                          <a:solidFill>
                            <a:srgbClr val="000000"/>
                          </a:solidFill>
                          <a:latin typeface="Calibri"/>
                        </a:rPr>
                        <a:t>7,0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7DFE9"/>
                    </a:solidFill>
                  </a:tcPr>
                </a:tc>
              </a:tr>
            </a:tbl>
          </a:graphicData>
        </a:graphic>
      </p:graphicFrame>
      <p:sp>
        <p:nvSpPr>
          <p:cNvPr id="724" name="object 10"/>
          <p:cNvSpPr/>
          <p:nvPr/>
        </p:nvSpPr>
        <p:spPr>
          <a:xfrm>
            <a:off x="6690960" y="3886200"/>
            <a:ext cx="4693320" cy="560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Данные</a:t>
            </a:r>
            <a:r>
              <a:rPr lang="ru-RU" sz="1800" b="0" i="1" strike="noStrike" spc="29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таблицы</a:t>
            </a:r>
            <a:r>
              <a:rPr lang="ru-RU" sz="1800" b="0" i="1" strike="noStrike" spc="29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могут</a:t>
            </a:r>
            <a:r>
              <a:rPr lang="ru-RU" sz="1800" b="0" i="1" strike="noStrike" spc="30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быть</a:t>
            </a:r>
            <a:r>
              <a:rPr lang="ru-RU" sz="1800" b="0" i="1" strike="noStrike" spc="30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использованы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25" name="object 11"/>
          <p:cNvSpPr/>
          <p:nvPr/>
        </p:nvSpPr>
        <p:spPr>
          <a:xfrm>
            <a:off x="6690960" y="4160520"/>
            <a:ext cx="4694400" cy="2588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1520" rIns="0" bIns="0">
            <a:spAutoFit/>
          </a:bodyPr>
          <a:lstStyle/>
          <a:p>
            <a:pPr marL="12600" algn="just">
              <a:lnSpc>
                <a:spcPct val="114000"/>
              </a:lnSpc>
              <a:spcBef>
                <a:spcPts val="91"/>
              </a:spcBef>
            </a:pP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как</a:t>
            </a:r>
            <a:r>
              <a:rPr lang="ru-RU" sz="1800" b="0" i="1" strike="noStrike" spc="466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для</a:t>
            </a:r>
            <a:r>
              <a:rPr lang="ru-RU" sz="1800" b="0" i="1" strike="noStrike" spc="466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того,</a:t>
            </a:r>
            <a:r>
              <a:rPr lang="ru-RU" sz="1800" b="0" i="1" strike="noStrike" spc="466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чтобы</a:t>
            </a:r>
            <a:r>
              <a:rPr lang="ru-RU" sz="1800" b="0" i="1" strike="noStrike" spc="471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подтвердить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правдивость</a:t>
            </a:r>
            <a:r>
              <a:rPr lang="ru-RU" sz="1800" b="0" i="1" strike="noStrike" spc="23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этой</a:t>
            </a:r>
            <a:r>
              <a:rPr lang="ru-RU" sz="1800" b="0" i="1" strike="noStrike" spc="23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легенды,</a:t>
            </a:r>
            <a:r>
              <a:rPr lang="ru-RU" sz="1800" b="0" i="1" strike="noStrike" spc="22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так</a:t>
            </a:r>
            <a:r>
              <a:rPr lang="ru-RU" sz="1800" b="0" i="1" strike="noStrike" spc="23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1800" b="0" i="1" strike="noStrike" spc="21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для</a:t>
            </a:r>
            <a:r>
              <a:rPr lang="ru-RU" sz="1800" b="0" i="1" strike="noStrike" spc="22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того,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чтобы</a:t>
            </a:r>
            <a:r>
              <a:rPr lang="ru-RU" sz="1800" b="0" i="1" strike="noStrike" spc="-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её</a:t>
            </a:r>
            <a:r>
              <a:rPr lang="ru-RU" sz="1800" b="0" i="1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опровергнуть.</a:t>
            </a:r>
            <a:endParaRPr lang="ru-RU" sz="1800" b="0" strike="noStrike" spc="-1">
              <a:latin typeface="Arial"/>
            </a:endParaRPr>
          </a:p>
          <a:p>
            <a:pPr marL="12600" algn="just">
              <a:lnSpc>
                <a:spcPct val="113000"/>
              </a:lnSpc>
              <a:spcBef>
                <a:spcPts val="686"/>
              </a:spcBef>
            </a:pPr>
            <a:r>
              <a:rPr lang="ru-RU" sz="18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Вопрос:</a:t>
            </a:r>
            <a:r>
              <a:rPr lang="ru-RU" sz="1800" b="1" i="1" strike="noStrike" spc="301">
                <a:solidFill>
                  <a:srgbClr val="001F5F"/>
                </a:solidFill>
                <a:latin typeface="Calibri"/>
                <a:ea typeface="DejaVu Sans"/>
              </a:rPr>
              <a:t>  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используя</a:t>
            </a:r>
            <a:r>
              <a:rPr lang="ru-RU" sz="1800" b="0" i="1" strike="noStrike" spc="301">
                <a:solidFill>
                  <a:srgbClr val="001F5F"/>
                </a:solidFill>
                <a:latin typeface="Calibri"/>
                <a:ea typeface="DejaVu Sans"/>
              </a:rPr>
              <a:t>   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данные</a:t>
            </a:r>
            <a:r>
              <a:rPr lang="ru-RU" sz="1800" b="0" i="1" strike="noStrike" spc="301">
                <a:solidFill>
                  <a:srgbClr val="001F5F"/>
                </a:solidFill>
                <a:latin typeface="Calibri"/>
                <a:ea typeface="DejaVu Sans"/>
              </a:rPr>
              <a:t>   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таблицы,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приведите</a:t>
            </a:r>
            <a:r>
              <a:rPr lang="ru-RU" sz="1800" b="0" i="1" strike="noStrike" spc="31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доказательство</a:t>
            </a:r>
            <a:r>
              <a:rPr lang="ru-RU" sz="1800" b="0" i="1" strike="noStrike" spc="31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того,</a:t>
            </a:r>
            <a:r>
              <a:rPr lang="ru-RU" sz="1800" b="0" i="1" strike="noStrike" spc="31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что</a:t>
            </a:r>
            <a:r>
              <a:rPr lang="ru-RU" sz="1800" b="0" i="1" strike="noStrike" spc="32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26">
                <a:solidFill>
                  <a:srgbClr val="001F5F"/>
                </a:solidFill>
                <a:latin typeface="Calibri"/>
                <a:ea typeface="DejaVu Sans"/>
              </a:rPr>
              <a:t>эта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легенда</a:t>
            </a:r>
            <a:r>
              <a:rPr lang="ru-RU" sz="1800" b="0" i="1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могла</a:t>
            </a:r>
            <a:r>
              <a:rPr lang="ru-RU" sz="1800" b="0" i="1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">
                <a:solidFill>
                  <a:srgbClr val="001F5F"/>
                </a:solidFill>
                <a:latin typeface="Calibri"/>
                <a:ea typeface="DejaVu Sans"/>
              </a:rPr>
              <a:t>быть</a:t>
            </a:r>
            <a:r>
              <a:rPr lang="ru-RU" sz="1800" b="0" i="1" strike="noStrike" spc="-3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1800" b="0" i="1" strike="noStrike" spc="-12">
                <a:solidFill>
                  <a:srgbClr val="001F5F"/>
                </a:solidFill>
                <a:latin typeface="Calibri"/>
                <a:ea typeface="DejaVu Sans"/>
              </a:rPr>
              <a:t>правдивой.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26" name="object 12"/>
          <p:cNvSpPr/>
          <p:nvPr/>
        </p:nvSpPr>
        <p:spPr>
          <a:xfrm>
            <a:off x="288000" y="949320"/>
            <a:ext cx="11279880" cy="578880"/>
          </a:xfrm>
          <a:prstGeom prst="rect">
            <a:avLst/>
          </a:prstGeom>
          <a:solidFill>
            <a:srgbClr val="0000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0600" rIns="0" bIns="0">
            <a:spAutoFit/>
          </a:bodyPr>
          <a:lstStyle/>
          <a:p>
            <a:pPr marL="90720">
              <a:lnSpc>
                <a:spcPct val="100000"/>
              </a:lnSpc>
              <a:spcBef>
                <a:spcPts val="241"/>
              </a:spcBef>
            </a:pP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Умение</a:t>
            </a:r>
            <a:r>
              <a:rPr lang="ru-RU" sz="1800" b="0" strike="noStrike" spc="-3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формулировать</a:t>
            </a:r>
            <a:r>
              <a:rPr lang="ru-RU" sz="1800" b="0" strike="noStrike" spc="-3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выводы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и</a:t>
            </a:r>
            <a:r>
              <a:rPr lang="ru-RU" sz="1800" b="0" strike="noStrike" spc="-3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находить</a:t>
            </a:r>
            <a:r>
              <a:rPr lang="ru-RU" sz="1800" b="0" strike="noStrike" spc="-4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доказательства,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подтверждающие</a:t>
            </a:r>
            <a:r>
              <a:rPr lang="ru-RU" sz="1800" b="0" strike="noStrike" spc="-3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или</a:t>
            </a:r>
            <a:r>
              <a:rPr lang="ru-RU" sz="1800" b="0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опровергающие</a:t>
            </a:r>
            <a:r>
              <a:rPr lang="ru-RU" sz="1800" b="0" strike="noStrike" spc="-2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эти</a:t>
            </a:r>
            <a:r>
              <a:rPr lang="ru-RU" sz="1800" b="0" strike="noStrike" spc="-3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выводы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object 3"/>
          <p:cNvSpPr/>
          <p:nvPr/>
        </p:nvSpPr>
        <p:spPr>
          <a:xfrm>
            <a:off x="9594000" y="222480"/>
            <a:ext cx="1744920" cy="184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8" name="object 5"/>
          <p:cNvSpPr/>
          <p:nvPr/>
        </p:nvSpPr>
        <p:spPr>
          <a:xfrm>
            <a:off x="0" y="623160"/>
            <a:ext cx="12191400" cy="70920"/>
          </a:xfrm>
          <a:custGeom>
            <a:avLst/>
            <a:gdLst/>
            <a:ahLst/>
            <a:cxnLst/>
            <a:rect l="l" t="t" r="r" b="b"/>
            <a:pathLst>
              <a:path w="12192000" h="71754">
                <a:moveTo>
                  <a:pt x="12192000" y="0"/>
                </a:moveTo>
                <a:lnTo>
                  <a:pt x="0" y="0"/>
                </a:lnTo>
                <a:lnTo>
                  <a:pt x="0" y="71627"/>
                </a:lnTo>
                <a:lnTo>
                  <a:pt x="12192000" y="71627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29" name="object 7"/>
          <p:cNvSpPr/>
          <p:nvPr/>
        </p:nvSpPr>
        <p:spPr>
          <a:xfrm>
            <a:off x="195120" y="784800"/>
            <a:ext cx="11279880" cy="304200"/>
          </a:xfrm>
          <a:prstGeom prst="rect">
            <a:avLst/>
          </a:prstGeom>
          <a:solidFill>
            <a:srgbClr val="0000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9880" rIns="0" bIns="0">
            <a:spAutoFit/>
          </a:bodyPr>
          <a:lstStyle/>
          <a:p>
            <a:pPr marL="90720">
              <a:lnSpc>
                <a:spcPct val="100000"/>
              </a:lnSpc>
              <a:spcBef>
                <a:spcPts val="235"/>
              </a:spcBef>
            </a:pP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Умение</a:t>
            </a:r>
            <a:r>
              <a:rPr lang="ru-RU" sz="1800" b="0" strike="noStrike" spc="-2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формулировать</a:t>
            </a:r>
            <a:r>
              <a:rPr lang="ru-RU" sz="1800" b="0" strike="noStrike" spc="-2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ответ</a:t>
            </a:r>
            <a:r>
              <a:rPr lang="ru-RU" sz="1800" b="0" strike="noStrike" spc="-2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в</a:t>
            </a:r>
            <a:r>
              <a:rPr lang="ru-RU" sz="1800" b="0" strike="noStrike" spc="-3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понятной</a:t>
            </a:r>
            <a:r>
              <a:rPr lang="ru-RU" sz="1800" b="0" strike="noStrike" spc="-2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для</a:t>
            </a:r>
            <a:r>
              <a:rPr lang="ru-RU" sz="1800" b="0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других</a:t>
            </a:r>
            <a:r>
              <a:rPr lang="ru-RU" sz="1800" b="0" strike="noStrike" spc="-4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форме</a:t>
            </a:r>
            <a:r>
              <a:rPr lang="ru-RU" sz="1800" b="0" strike="noStrike" spc="-2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(коммуникативные</a:t>
            </a:r>
            <a:r>
              <a:rPr lang="ru-RU" sz="1800" b="0" strike="noStrike" spc="-2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умения)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30" name="object 8"/>
          <p:cNvSpPr/>
          <p:nvPr/>
        </p:nvSpPr>
        <p:spPr>
          <a:xfrm>
            <a:off x="6747480" y="1636560"/>
            <a:ext cx="4759920" cy="62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105"/>
              </a:spcBef>
              <a:tabLst>
                <a:tab pos="408240" algn="l"/>
                <a:tab pos="2115720" algn="l"/>
                <a:tab pos="3016080" algn="l"/>
                <a:tab pos="4368240" algn="l"/>
              </a:tabLst>
            </a:pPr>
            <a:r>
              <a:rPr lang="ru-RU" sz="2000" b="1" i="1" strike="noStrike" spc="-52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1" i="1" strike="noStrike" spc="-12">
                <a:solidFill>
                  <a:srgbClr val="001F5F"/>
                </a:solidFill>
                <a:latin typeface="Calibri"/>
                <a:ea typeface="DejaVu Sans"/>
              </a:rPr>
              <a:t>приведённой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1" i="1" strike="noStrike" spc="-21">
                <a:solidFill>
                  <a:srgbClr val="001F5F"/>
                </a:solidFill>
                <a:latin typeface="Calibri"/>
                <a:ea typeface="DejaVu Sans"/>
              </a:rPr>
              <a:t>схеме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1" i="1" strike="noStrike" spc="-12">
                <a:solidFill>
                  <a:srgbClr val="001F5F"/>
                </a:solidFill>
                <a:latin typeface="Calibri"/>
                <a:ea typeface="DejaVu Sans"/>
              </a:rPr>
              <a:t>показано,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1" i="1" strike="noStrike" spc="-26">
                <a:solidFill>
                  <a:srgbClr val="001F5F"/>
                </a:solidFill>
                <a:latin typeface="Calibri"/>
                <a:ea typeface="DejaVu Sans"/>
              </a:rPr>
              <a:t>как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731" name="object 9"/>
          <p:cNvSpPr/>
          <p:nvPr/>
        </p:nvSpPr>
        <p:spPr>
          <a:xfrm>
            <a:off x="6747480" y="1790280"/>
            <a:ext cx="4761000" cy="2756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65240" rIns="0" bIns="0">
            <a:spAutoFit/>
          </a:bodyPr>
          <a:lstStyle/>
          <a:p>
            <a:pPr marL="12600" algn="just">
              <a:lnSpc>
                <a:spcPct val="100000"/>
              </a:lnSpc>
              <a:spcBef>
                <a:spcPts val="1301"/>
              </a:spcBef>
            </a:pPr>
            <a:r>
              <a:rPr lang="ru-RU" sz="2000" b="1" i="1" strike="noStrike" spc="-12">
                <a:solidFill>
                  <a:srgbClr val="001F5F"/>
                </a:solidFill>
                <a:latin typeface="Calibri"/>
                <a:ea typeface="DejaVu Sans"/>
              </a:rPr>
              <a:t>осуществляется</a:t>
            </a:r>
            <a:r>
              <a:rPr lang="ru-RU" sz="2000" b="1" i="1" strike="noStrike" spc="-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правка</a:t>
            </a:r>
            <a:r>
              <a:rPr lang="ru-RU" sz="2000" b="1" i="1" strike="noStrike" spc="-7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2">
                <a:solidFill>
                  <a:srgbClr val="001F5F"/>
                </a:solidFill>
                <a:latin typeface="Calibri"/>
                <a:ea typeface="DejaVu Sans"/>
              </a:rPr>
              <a:t>проволоки.</a:t>
            </a:r>
            <a:endParaRPr lang="ru-RU" sz="2000" b="0" strike="noStrike" spc="-1">
              <a:latin typeface="Arial"/>
            </a:endParaRPr>
          </a:p>
          <a:p>
            <a:pPr marL="12600" algn="just">
              <a:lnSpc>
                <a:spcPct val="100000"/>
              </a:lnSpc>
              <a:spcBef>
                <a:spcPts val="1199"/>
              </a:spcBef>
            </a:pP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Предположим,</a:t>
            </a:r>
            <a:r>
              <a:rPr lang="ru-RU" sz="2000" b="1" i="1" strike="noStrike" spc="28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что</a:t>
            </a:r>
            <a:r>
              <a:rPr lang="ru-RU" sz="2000" b="1" i="1" strike="noStrike" spc="28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у</a:t>
            </a:r>
            <a:r>
              <a:rPr lang="ru-RU" sz="2000" b="1" i="1" strike="noStrike" spc="29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вас</a:t>
            </a:r>
            <a:r>
              <a:rPr lang="ru-RU" sz="2000" b="1" i="1" strike="noStrike" spc="28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есть</a:t>
            </a:r>
            <a:r>
              <a:rPr lang="ru-RU" sz="2000" b="1" i="1" strike="noStrike" spc="29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2">
                <a:solidFill>
                  <a:srgbClr val="001F5F"/>
                </a:solidFill>
                <a:latin typeface="Calibri"/>
                <a:ea typeface="DejaVu Sans"/>
              </a:rPr>
              <a:t>младший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брат,</a:t>
            </a:r>
            <a:r>
              <a:rPr lang="ru-RU" sz="2000" b="1" i="1" strike="noStrike" spc="28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который</a:t>
            </a:r>
            <a:r>
              <a:rPr lang="ru-RU" sz="2000" b="1" i="1" strike="noStrike" spc="30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пытается</a:t>
            </a:r>
            <a:r>
              <a:rPr lang="ru-RU" sz="2000" b="1" i="1" strike="noStrike" spc="30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понять,</a:t>
            </a:r>
            <a:r>
              <a:rPr lang="ru-RU" sz="2000" b="1" i="1" strike="noStrike" spc="31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26">
                <a:solidFill>
                  <a:srgbClr val="001F5F"/>
                </a:solidFill>
                <a:latin typeface="Calibri"/>
                <a:ea typeface="DejaVu Sans"/>
              </a:rPr>
              <a:t>что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изображено</a:t>
            </a:r>
            <a:r>
              <a:rPr lang="ru-RU" sz="2000" b="1" i="1" strike="noStrike" spc="18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на</a:t>
            </a:r>
            <a:r>
              <a:rPr lang="ru-RU" sz="2000" b="1" i="1" strike="noStrike" spc="20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схеме.</a:t>
            </a:r>
            <a:r>
              <a:rPr lang="ru-RU" sz="2000" b="1" i="1" strike="noStrike" spc="19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Однако</a:t>
            </a:r>
            <a:r>
              <a:rPr lang="ru-RU" sz="2000" b="1" i="1" strike="noStrike" spc="21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он</a:t>
            </a:r>
            <a:r>
              <a:rPr lang="ru-RU" sz="2000" b="1" i="1" strike="noStrike" spc="20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ещё</a:t>
            </a:r>
            <a:r>
              <a:rPr lang="ru-RU" sz="2000" b="1" i="1" strike="noStrike" spc="19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26">
                <a:solidFill>
                  <a:srgbClr val="001F5F"/>
                </a:solidFill>
                <a:latin typeface="Calibri"/>
                <a:ea typeface="DejaVu Sans"/>
              </a:rPr>
              <a:t>не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получил</a:t>
            </a:r>
            <a:r>
              <a:rPr lang="ru-RU" sz="2000" b="1" i="1" strike="noStrike" spc="23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2000" b="1" i="1" strike="noStrike" spc="25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школе</a:t>
            </a:r>
            <a:r>
              <a:rPr lang="ru-RU" sz="2000" b="1" i="1" strike="noStrike" spc="26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никакого</a:t>
            </a:r>
            <a:r>
              <a:rPr lang="ru-RU" sz="2000" b="1" i="1" strike="noStrike" spc="25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2">
                <a:solidFill>
                  <a:srgbClr val="001F5F"/>
                </a:solidFill>
                <a:latin typeface="Calibri"/>
                <a:ea typeface="DejaVu Sans"/>
              </a:rPr>
              <a:t>технического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732" name="object 10"/>
          <p:cNvSpPr/>
          <p:nvPr/>
        </p:nvSpPr>
        <p:spPr>
          <a:xfrm>
            <a:off x="8402760" y="3618720"/>
            <a:ext cx="3105000" cy="622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  <a:tabLst>
                <a:tab pos="367560" algn="l"/>
                <a:tab pos="850320" algn="l"/>
                <a:tab pos="2254320" algn="l"/>
              </a:tabLst>
            </a:pPr>
            <a:r>
              <a:rPr lang="ru-RU" sz="2000" b="1" i="1" strike="noStrike" spc="-52">
                <a:solidFill>
                  <a:srgbClr val="001F5F"/>
                </a:solidFill>
                <a:latin typeface="Calibri"/>
                <a:ea typeface="DejaVu Sans"/>
              </a:rPr>
              <a:t>и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1" i="1" strike="noStrike" spc="-26">
                <a:solidFill>
                  <a:srgbClr val="001F5F"/>
                </a:solidFill>
                <a:latin typeface="Calibri"/>
                <a:ea typeface="DejaVu Sans"/>
              </a:rPr>
              <a:t>не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1" i="1" strike="noStrike" spc="-12">
                <a:solidFill>
                  <a:srgbClr val="001F5F"/>
                </a:solidFill>
                <a:latin typeface="Calibri"/>
                <a:ea typeface="DejaVu Sans"/>
              </a:rPr>
              <a:t>понимает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1" i="1" strike="noStrike" spc="-12">
                <a:solidFill>
                  <a:srgbClr val="001F5F"/>
                </a:solidFill>
                <a:latin typeface="Calibri"/>
                <a:ea typeface="DejaVu Sans"/>
              </a:rPr>
              <a:t>смысла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733" name="object 11"/>
          <p:cNvSpPr/>
          <p:nvPr/>
        </p:nvSpPr>
        <p:spPr>
          <a:xfrm>
            <a:off x="6747480" y="3618720"/>
            <a:ext cx="1458360" cy="1689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2000" b="1" i="1" strike="noStrike" spc="-12">
                <a:solidFill>
                  <a:srgbClr val="001F5F"/>
                </a:solidFill>
                <a:latin typeface="Calibri"/>
                <a:ea typeface="DejaVu Sans"/>
              </a:rPr>
              <a:t>образования схемы.</a:t>
            </a:r>
            <a:endParaRPr lang="ru-RU" sz="2000" b="0" strike="noStrike" spc="-1"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1199"/>
              </a:spcBef>
            </a:pPr>
            <a:r>
              <a:rPr lang="ru-RU" sz="2000" b="1" i="1" strike="noStrike" spc="-12">
                <a:solidFill>
                  <a:srgbClr val="001F5F"/>
                </a:solidFill>
                <a:latin typeface="Calibri"/>
                <a:ea typeface="DejaVu Sans"/>
              </a:rPr>
              <a:t>Объясните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734" name="object 12"/>
          <p:cNvSpPr/>
          <p:nvPr/>
        </p:nvSpPr>
        <p:spPr>
          <a:xfrm>
            <a:off x="8526240" y="4380840"/>
            <a:ext cx="2098080" cy="622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  <a:tabLst>
                <a:tab pos="1303200" algn="l"/>
              </a:tabLst>
            </a:pPr>
            <a:r>
              <a:rPr lang="ru-RU" sz="2000" b="1" i="1" strike="noStrike" spc="-12">
                <a:solidFill>
                  <a:srgbClr val="001F5F"/>
                </a:solidFill>
                <a:latin typeface="Calibri"/>
                <a:ea typeface="DejaVu Sans"/>
              </a:rPr>
              <a:t>своему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000" b="1" i="1" strike="noStrike" spc="-12">
                <a:solidFill>
                  <a:srgbClr val="001F5F"/>
                </a:solidFill>
                <a:latin typeface="Calibri"/>
                <a:ea typeface="DejaVu Sans"/>
              </a:rPr>
              <a:t>брату,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735" name="object 13"/>
          <p:cNvSpPr/>
          <p:nvPr/>
        </p:nvSpPr>
        <p:spPr>
          <a:xfrm>
            <a:off x="11102040" y="4380840"/>
            <a:ext cx="405720" cy="622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2000" b="1" i="1" strike="noStrike" spc="-26">
                <a:solidFill>
                  <a:srgbClr val="001F5F"/>
                </a:solidFill>
                <a:latin typeface="Calibri"/>
                <a:ea typeface="DejaVu Sans"/>
              </a:rPr>
              <a:t>как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736" name="object 14"/>
          <p:cNvSpPr/>
          <p:nvPr/>
        </p:nvSpPr>
        <p:spPr>
          <a:xfrm>
            <a:off x="6747480" y="4685400"/>
            <a:ext cx="4759920" cy="1232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marL="12600" algn="just">
              <a:lnSpc>
                <a:spcPct val="100000"/>
              </a:lnSpc>
              <a:spcBef>
                <a:spcPts val="105"/>
              </a:spcBef>
            </a:pP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осуществляется</a:t>
            </a:r>
            <a:r>
              <a:rPr lang="ru-RU" sz="2000" b="1" i="1" strike="noStrike" spc="301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правка</a:t>
            </a:r>
            <a:r>
              <a:rPr lang="ru-RU" sz="2000" b="1" i="1" strike="noStrike" spc="296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проволоки.</a:t>
            </a:r>
            <a:r>
              <a:rPr lang="ru-RU" sz="2000" b="1" i="1" strike="noStrike" spc="290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i="1" strike="noStrike" spc="-52">
                <a:solidFill>
                  <a:srgbClr val="001F5F"/>
                </a:solidFill>
                <a:latin typeface="Calibri"/>
                <a:ea typeface="DejaVu Sans"/>
              </a:rPr>
              <a:t>В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своём</a:t>
            </a:r>
            <a:r>
              <a:rPr lang="ru-RU" sz="2000" b="1" i="1" strike="noStrike" spc="94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объяснении</a:t>
            </a:r>
            <a:r>
              <a:rPr lang="ru-RU" sz="2000" b="1" i="1" strike="noStrike" spc="106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следуйте</a:t>
            </a:r>
            <a:r>
              <a:rPr lang="ru-RU" sz="2000" b="1" i="1" strike="noStrike" spc="106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строго</a:t>
            </a:r>
            <a:r>
              <a:rPr lang="ru-RU" sz="2000" b="1" i="1" strike="noStrike" spc="100">
                <a:solidFill>
                  <a:srgbClr val="001F5F"/>
                </a:solidFill>
                <a:latin typeface="Calibri"/>
                <a:ea typeface="DejaVu Sans"/>
              </a:rPr>
              <a:t>  </a:t>
            </a:r>
            <a:r>
              <a:rPr lang="ru-RU" sz="2000" b="1" i="1" strike="noStrike" spc="-26">
                <a:solidFill>
                  <a:srgbClr val="001F5F"/>
                </a:solidFill>
                <a:latin typeface="Calibri"/>
                <a:ea typeface="DejaVu Sans"/>
              </a:rPr>
              <a:t>по </a:t>
            </a:r>
            <a:r>
              <a:rPr lang="ru-RU" sz="2000" b="1" i="1" strike="noStrike" spc="-1">
                <a:solidFill>
                  <a:srgbClr val="001F5F"/>
                </a:solidFill>
                <a:latin typeface="Calibri"/>
                <a:ea typeface="DejaVu Sans"/>
              </a:rPr>
              <a:t>буквам</a:t>
            </a:r>
            <a:r>
              <a:rPr lang="ru-RU" sz="2000" b="1" i="1" strike="noStrike" spc="-10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000" b="1" i="1" strike="noStrike" spc="-12">
                <a:solidFill>
                  <a:srgbClr val="001F5F"/>
                </a:solidFill>
                <a:latin typeface="Calibri"/>
                <a:ea typeface="DejaVu Sans"/>
              </a:rPr>
              <a:t>схемы.</a:t>
            </a:r>
            <a:endParaRPr lang="ru-RU" sz="2000" b="0" strike="noStrike" spc="-1">
              <a:latin typeface="Arial"/>
            </a:endParaRPr>
          </a:p>
        </p:txBody>
      </p:sp>
      <p:pic>
        <p:nvPicPr>
          <p:cNvPr id="737" name="object 15"/>
          <p:cNvPicPr/>
          <p:nvPr/>
        </p:nvPicPr>
        <p:blipFill>
          <a:blip r:embed="rId2" cstate="print"/>
          <a:stretch/>
        </p:blipFill>
        <p:spPr>
          <a:xfrm>
            <a:off x="1055880" y="1600200"/>
            <a:ext cx="4624200" cy="4653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Текст 2"/>
          <p:cNvSpPr/>
          <p:nvPr/>
        </p:nvSpPr>
        <p:spPr>
          <a:xfrm>
            <a:off x="5497920" y="3358440"/>
            <a:ext cx="6021720" cy="2219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739" name="Рисунок 3" descr="Picture background"/>
          <p:cNvPicPr/>
          <p:nvPr/>
        </p:nvPicPr>
        <p:blipFill>
          <a:blip r:embed="rId2" cstate="print"/>
          <a:stretch/>
        </p:blipFill>
        <p:spPr>
          <a:xfrm>
            <a:off x="457200" y="762120"/>
            <a:ext cx="11352960" cy="5409360"/>
          </a:xfrm>
          <a:prstGeom prst="rect">
            <a:avLst/>
          </a:prstGeom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Прямоугольник 1"/>
          <p:cNvSpPr/>
          <p:nvPr/>
        </p:nvSpPr>
        <p:spPr>
          <a:xfrm>
            <a:off x="3048120" y="914400"/>
            <a:ext cx="6095160" cy="943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82440">
              <a:lnSpc>
                <a:spcPct val="100000"/>
              </a:lnSpc>
              <a:tabLst>
                <a:tab pos="0" algn="l"/>
              </a:tabLst>
            </a:pPr>
            <a:r>
              <a:rPr lang="ru-RU" sz="2800" b="0" strike="noStrike" spc="-1">
                <a:solidFill>
                  <a:srgbClr val="376092"/>
                </a:solidFill>
                <a:latin typeface="Arial"/>
                <a:ea typeface="DejaVu Sans"/>
              </a:rPr>
              <a:t>Почему так важны навыки функциональной грамотности? </a:t>
            </a:r>
            <a:endParaRPr lang="ru-RU" sz="2800" b="0" strike="noStrike" spc="-1">
              <a:latin typeface="Arial"/>
            </a:endParaRPr>
          </a:p>
        </p:txBody>
      </p:sp>
      <p:sp>
        <p:nvSpPr>
          <p:cNvPr id="221" name="Прямоугольник 2"/>
          <p:cNvSpPr/>
          <p:nvPr/>
        </p:nvSpPr>
        <p:spPr>
          <a:xfrm>
            <a:off x="3048120" y="2362320"/>
            <a:ext cx="6095160" cy="821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376092"/>
                </a:solidFill>
                <a:latin typeface="Arial"/>
                <a:ea typeface="DejaVu Sans"/>
              </a:rPr>
              <a:t>Причины необходимых изменений:</a:t>
            </a:r>
            <a:r>
              <a:t/>
            </a:r>
            <a:br/>
            <a:endParaRPr lang="ru-RU" sz="2400" b="0" strike="noStrike" spc="-1">
              <a:latin typeface="Arial"/>
            </a:endParaRPr>
          </a:p>
        </p:txBody>
      </p:sp>
      <p:sp>
        <p:nvSpPr>
          <p:cNvPr id="222" name="Объект 7"/>
          <p:cNvSpPr/>
          <p:nvPr/>
        </p:nvSpPr>
        <p:spPr>
          <a:xfrm>
            <a:off x="3048120" y="3200400"/>
            <a:ext cx="5780880" cy="2424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800" b="0" strike="noStrike" spc="-1">
                <a:solidFill>
                  <a:srgbClr val="376092"/>
                </a:solidFill>
                <a:latin typeface="Calibri"/>
                <a:ea typeface="DejaVu Sans"/>
              </a:rPr>
              <a:t>-Экологические изменения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800" b="0" strike="noStrike" spc="-1">
                <a:solidFill>
                  <a:srgbClr val="376092"/>
                </a:solidFill>
                <a:latin typeface="Calibri"/>
                <a:ea typeface="DejaVu Sans"/>
              </a:rPr>
              <a:t>-Экономические изменения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800" b="0" strike="noStrike" spc="-1">
                <a:solidFill>
                  <a:srgbClr val="376092"/>
                </a:solidFill>
                <a:latin typeface="Calibri"/>
                <a:ea typeface="DejaVu Sans"/>
              </a:rPr>
              <a:t>-Финансовые изменения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800" b="0" strike="noStrike" spc="-1">
                <a:solidFill>
                  <a:srgbClr val="376092"/>
                </a:solidFill>
                <a:latin typeface="Calibri"/>
                <a:ea typeface="DejaVu Sans"/>
              </a:rPr>
              <a:t>-Социальные изменения. 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Заголовок 1"/>
          <p:cNvSpPr/>
          <p:nvPr/>
        </p:nvSpPr>
        <p:spPr>
          <a:xfrm>
            <a:off x="9594000" y="222480"/>
            <a:ext cx="1744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1" name="Прямоугольник 3"/>
          <p:cNvSpPr/>
          <p:nvPr/>
        </p:nvSpPr>
        <p:spPr>
          <a:xfrm>
            <a:off x="1828800" y="1143000"/>
            <a:ext cx="7923960" cy="4113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i="1" strike="noStrike" spc="-1">
                <a:solidFill>
                  <a:srgbClr val="376092"/>
                </a:solidFill>
                <a:latin typeface="Calibri"/>
                <a:ea typeface="DejaVu Sans"/>
              </a:rPr>
              <a:t>Умения планировать, работать самостоятельно, анализировать, делать выводы</a:t>
            </a:r>
            <a:r>
              <a:rPr lang="ru-RU" sz="2400" b="0" strike="noStrike" spc="-1">
                <a:solidFill>
                  <a:srgbClr val="376092"/>
                </a:solidFill>
                <a:latin typeface="Calibri"/>
                <a:ea typeface="DejaVu Sans"/>
              </a:rPr>
              <a:t>.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376092"/>
                </a:solidFill>
                <a:latin typeface="Calibri"/>
                <a:ea typeface="DejaVu Sans"/>
              </a:rPr>
              <a:t>Задание. Выполнение творческого проекта</a:t>
            </a:r>
            <a:r>
              <a:rPr lang="ru-RU" sz="2400" b="0" strike="noStrike" spc="-1">
                <a:solidFill>
                  <a:srgbClr val="376092"/>
                </a:solidFill>
                <a:latin typeface="Calibri"/>
                <a:ea typeface="DejaVu Sans"/>
              </a:rPr>
              <a:t>.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376092"/>
                </a:solidFill>
                <a:latin typeface="Calibri"/>
                <a:ea typeface="DejaVu Sans"/>
              </a:rPr>
              <a:t> В ходе выполнения проекта ученик разрабатывает и изготавливает новый продукт. Подготовительная часть проекта выполняется под руководством педагога и плавно переходит в самостоятельную работу ученика. 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Заголовок 1"/>
          <p:cNvSpPr/>
          <p:nvPr/>
        </p:nvSpPr>
        <p:spPr>
          <a:xfrm>
            <a:off x="9594000" y="222480"/>
            <a:ext cx="1744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3" name="Прямоугольник 4"/>
          <p:cNvSpPr/>
          <p:nvPr/>
        </p:nvSpPr>
        <p:spPr>
          <a:xfrm>
            <a:off x="1447920" y="1219320"/>
            <a:ext cx="8457480" cy="3381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376092"/>
                </a:solidFill>
                <a:latin typeface="Calibri"/>
                <a:ea typeface="DejaVu Sans"/>
              </a:rPr>
              <a:t>                            Проект «День рождения»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376092"/>
                </a:solidFill>
                <a:latin typeface="Calibri"/>
                <a:ea typeface="DejaVu Sans"/>
              </a:rPr>
              <a:t>У тебя скоро день рождения. Ты пригласишь друзей. Как лучше организовать этот праздник?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376092"/>
                </a:solidFill>
                <a:latin typeface="Calibri"/>
                <a:ea typeface="DejaVu Sans"/>
              </a:rPr>
              <a:t>- составь меню сладкого стола, который ты приготовишь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376092"/>
                </a:solidFill>
                <a:latin typeface="Calibri"/>
                <a:ea typeface="DejaVu Sans"/>
              </a:rPr>
              <a:t>- что лучше: приготовить торт самой или купить в магазине? Обоснуй (затраты, состав и т.п.) 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376092"/>
                </a:solidFill>
                <a:latin typeface="Calibri"/>
                <a:ea typeface="DejaVu Sans"/>
              </a:rPr>
              <a:t>- придумай оформление комнаты и сервировку стола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Заголовок 1"/>
          <p:cNvSpPr/>
          <p:nvPr/>
        </p:nvSpPr>
        <p:spPr>
          <a:xfrm>
            <a:off x="9594000" y="222480"/>
            <a:ext cx="1744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5" name="Прямоугольник 3"/>
          <p:cNvSpPr/>
          <p:nvPr/>
        </p:nvSpPr>
        <p:spPr>
          <a:xfrm>
            <a:off x="1447920" y="1752480"/>
            <a:ext cx="8686080" cy="228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>
                <a:solidFill>
                  <a:srgbClr val="376092"/>
                </a:solidFill>
                <a:latin typeface="Calibri"/>
                <a:ea typeface="DejaVu Sans"/>
              </a:rPr>
              <a:t>                            Тема «Бюджет семьи»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376092"/>
                </a:solidFill>
                <a:latin typeface="Calibri"/>
                <a:ea typeface="DejaVu Sans"/>
              </a:rPr>
              <a:t>Скоро в школу. За лето ты выросла и тебе нужно купить новые вещи, обувь и принадлежности для занятий. Составь список, что нужно приобрести и затраты. Что можно сделать чтобы всё осуществить.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Заголовок 1"/>
          <p:cNvSpPr/>
          <p:nvPr/>
        </p:nvSpPr>
        <p:spPr>
          <a:xfrm>
            <a:off x="9594000" y="222480"/>
            <a:ext cx="1744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49" name="Прямоугольник 3"/>
          <p:cNvSpPr/>
          <p:nvPr/>
        </p:nvSpPr>
        <p:spPr>
          <a:xfrm>
            <a:off x="3048120" y="1295280"/>
            <a:ext cx="6780960" cy="3747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82440">
              <a:lnSpc>
                <a:spcPct val="100000"/>
              </a:lnSpc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76092"/>
                </a:solidFill>
                <a:latin typeface="Arial"/>
                <a:ea typeface="DejaVu Sans"/>
              </a:rPr>
              <a:t>Умение выполнять несложные математические расчеты</a:t>
            </a:r>
            <a:endParaRPr lang="ru-RU" sz="2400" b="0" strike="noStrike" spc="-1">
              <a:latin typeface="Arial"/>
            </a:endParaRPr>
          </a:p>
          <a:p>
            <a:pPr marL="82440">
              <a:lnSpc>
                <a:spcPct val="100000"/>
              </a:lnSpc>
              <a:tabLst>
                <a:tab pos="0" algn="l"/>
              </a:tabLst>
            </a:pPr>
            <a:r>
              <a:rPr lang="ru-RU" sz="2400" b="1" strike="noStrike" spc="-1">
                <a:solidFill>
                  <a:srgbClr val="376092"/>
                </a:solidFill>
                <a:latin typeface="Arial"/>
                <a:ea typeface="DejaVu Sans"/>
              </a:rPr>
              <a:t>Задание. Выполните эскиз оформления окна детской комнаты</a:t>
            </a:r>
            <a:r>
              <a:rPr lang="ru-RU" sz="2400" b="0" strike="noStrike" spc="-1">
                <a:solidFill>
                  <a:srgbClr val="376092"/>
                </a:solidFill>
                <a:latin typeface="Arial"/>
                <a:ea typeface="DejaVu Sans"/>
              </a:rPr>
              <a:t>.</a:t>
            </a:r>
            <a:endParaRPr lang="ru-RU" sz="2400" b="0" strike="noStrike" spc="-1">
              <a:latin typeface="Arial"/>
            </a:endParaRPr>
          </a:p>
          <a:p>
            <a:pPr marL="82440">
              <a:lnSpc>
                <a:spcPct val="100000"/>
              </a:lnSpc>
              <a:tabLst>
                <a:tab pos="0" algn="l"/>
              </a:tabLst>
            </a:pPr>
            <a:r>
              <a:rPr lang="ru-RU" sz="2400" b="0" strike="noStrike" spc="-1">
                <a:solidFill>
                  <a:srgbClr val="376092"/>
                </a:solidFill>
                <a:latin typeface="Arial"/>
                <a:ea typeface="DejaVu Sans"/>
              </a:rPr>
              <a:t>1. На основе выполненного эскиза рассчитать количество необходимой ткани на пошив штор.  </a:t>
            </a:r>
            <a:endParaRPr lang="ru-RU" sz="2400" b="0" strike="noStrike" spc="-1">
              <a:latin typeface="Arial"/>
            </a:endParaRPr>
          </a:p>
          <a:p>
            <a:pPr marL="82440">
              <a:lnSpc>
                <a:spcPct val="100000"/>
              </a:lnSpc>
              <a:tabLst>
                <a:tab pos="0" algn="l"/>
              </a:tabLst>
            </a:pPr>
            <a:r>
              <a:rPr lang="ru-RU" sz="2400" b="0" strike="noStrike" spc="-1">
                <a:solidFill>
                  <a:srgbClr val="376092"/>
                </a:solidFill>
                <a:latin typeface="Arial"/>
                <a:ea typeface="DejaVu Sans"/>
              </a:rPr>
              <a:t>2. Выполнить расчет расходов на оформление окна детской комнаты, в расчетах учитывать крепёжные элементы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Заголовок 1"/>
          <p:cNvSpPr/>
          <p:nvPr/>
        </p:nvSpPr>
        <p:spPr>
          <a:xfrm>
            <a:off x="9594000" y="222480"/>
            <a:ext cx="1744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1" name="Прямоугольник 3"/>
          <p:cNvSpPr/>
          <p:nvPr/>
        </p:nvSpPr>
        <p:spPr>
          <a:xfrm>
            <a:off x="1219320" y="990720"/>
            <a:ext cx="9219600" cy="4479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82440">
              <a:lnSpc>
                <a:spcPct val="100000"/>
              </a:lnSpc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76092"/>
                </a:solidFill>
                <a:latin typeface="Arial"/>
                <a:ea typeface="DejaVu Sans"/>
              </a:rPr>
              <a:t>Умение выявлять вопросы, на которые может ответить наука</a:t>
            </a:r>
            <a:endParaRPr lang="ru-RU" sz="2400" b="0" strike="noStrike" spc="-1">
              <a:latin typeface="Arial"/>
            </a:endParaRPr>
          </a:p>
          <a:p>
            <a:pPr marL="82440">
              <a:lnSpc>
                <a:spcPct val="100000"/>
              </a:lnSpc>
              <a:tabLst>
                <a:tab pos="0" algn="l"/>
              </a:tabLst>
            </a:pPr>
            <a:r>
              <a:rPr lang="ru-RU" sz="2400" b="1" strike="noStrike" spc="-1">
                <a:solidFill>
                  <a:srgbClr val="376092"/>
                </a:solidFill>
                <a:latin typeface="Arial"/>
                <a:ea typeface="DejaVu Sans"/>
              </a:rPr>
              <a:t>Задание.</a:t>
            </a:r>
            <a:r>
              <a:rPr lang="ru-RU" sz="2400" b="0" strike="noStrike" spc="-1">
                <a:solidFill>
                  <a:srgbClr val="376092"/>
                </a:solidFill>
                <a:latin typeface="Arial"/>
                <a:ea typeface="DejaVu Sans"/>
              </a:rPr>
              <a:t> Группа британских учёных разрабатывает «умную» одежду, которая поможет детям с отклонениями в развитии «заговорить». Ребёнка, одетого в жилет из уникального электротекстиля, который подсоединён к синтезатору речи, можно будет понять просто по его постукиванию по чувствительной к прикосновению ткани.</a:t>
            </a:r>
            <a:endParaRPr lang="ru-RU" sz="2400" b="0" strike="noStrike" spc="-1">
              <a:latin typeface="Arial"/>
            </a:endParaRPr>
          </a:p>
          <a:p>
            <a:pPr marL="82440">
              <a:lnSpc>
                <a:spcPct val="100000"/>
              </a:lnSpc>
              <a:tabLst>
                <a:tab pos="0" algn="l"/>
              </a:tabLst>
            </a:pPr>
            <a:r>
              <a:rPr lang="ru-RU" sz="2400" b="0" strike="noStrike" spc="-1">
                <a:solidFill>
                  <a:srgbClr val="376092"/>
                </a:solidFill>
                <a:latin typeface="Arial"/>
                <a:ea typeface="DejaVu Sans"/>
              </a:rPr>
              <a:t>Не повредив материал, одежду можно стирать, наматывать вокруг предметов или складывать. Учёный говорит, что материал можно запустить в дешёвое массовое производство.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Заголовок 1"/>
          <p:cNvSpPr/>
          <p:nvPr/>
        </p:nvSpPr>
        <p:spPr>
          <a:xfrm>
            <a:off x="9594000" y="222480"/>
            <a:ext cx="1744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3" name="Прямоугольник 3"/>
          <p:cNvSpPr/>
          <p:nvPr/>
        </p:nvSpPr>
        <p:spPr>
          <a:xfrm>
            <a:off x="1523880" y="914400"/>
            <a:ext cx="9066960" cy="5210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82440">
              <a:lnSpc>
                <a:spcPct val="100000"/>
              </a:lnSpc>
              <a:tabLst>
                <a:tab pos="0" algn="l"/>
              </a:tabLst>
            </a:pPr>
            <a:r>
              <a:rPr lang="ru-RU" sz="2400" b="0" i="1" strike="noStrike" spc="-1">
                <a:solidFill>
                  <a:srgbClr val="376092"/>
                </a:solidFill>
                <a:latin typeface="Calibri"/>
                <a:ea typeface="DejaVu Sans"/>
              </a:rPr>
              <a:t>Умение формулировать выводы и находить доказательства, подтверждающие или опровергающие эти выводы</a:t>
            </a:r>
            <a:endParaRPr lang="ru-RU" sz="2400" b="0" strike="noStrike" spc="-1">
              <a:latin typeface="Arial"/>
            </a:endParaRPr>
          </a:p>
          <a:p>
            <a:pPr marL="82440">
              <a:lnSpc>
                <a:spcPct val="100000"/>
              </a:lnSpc>
              <a:tabLst>
                <a:tab pos="0" algn="l"/>
              </a:tabLst>
            </a:pPr>
            <a:r>
              <a:rPr lang="ru-RU" sz="2400" b="0" strike="noStrike" spc="-1">
                <a:solidFill>
                  <a:srgbClr val="376092"/>
                </a:solidFill>
                <a:latin typeface="Calibri"/>
                <a:ea typeface="DejaVu Sans"/>
              </a:rPr>
              <a:t> </a:t>
            </a:r>
            <a:endParaRPr lang="ru-RU" sz="2400" b="0" strike="noStrike" spc="-1">
              <a:latin typeface="Arial"/>
            </a:endParaRPr>
          </a:p>
          <a:p>
            <a:pPr marL="82440">
              <a:lnSpc>
                <a:spcPct val="100000"/>
              </a:lnSpc>
              <a:tabLst>
                <a:tab pos="0" algn="l"/>
              </a:tabLst>
            </a:pPr>
            <a:r>
              <a:rPr lang="ru-RU" sz="2400" b="1" strike="noStrike" spc="-1">
                <a:solidFill>
                  <a:srgbClr val="376092"/>
                </a:solidFill>
                <a:latin typeface="Calibri"/>
                <a:ea typeface="DejaVu Sans"/>
              </a:rPr>
              <a:t>Задание. </a:t>
            </a:r>
            <a:r>
              <a:rPr lang="ru-RU" sz="2400" b="0" strike="noStrike" spc="-1">
                <a:solidFill>
                  <a:srgbClr val="376092"/>
                </a:solidFill>
                <a:latin typeface="Calibri"/>
                <a:ea typeface="DejaVu Sans"/>
              </a:rPr>
              <a:t>Молоко – это первая в жизни пища, которую получают детёныши млекопитающих. Для их здоровья важно, чтобы питательные вещества в молоке, которое они употребляют, были идентичными тем, что и в молоке их матерей. Ниже в таблице указаны основные вещества, содержащиеся в молоке трёх млекопитающих: коровы, волка и человека. Приведённые в таблице данные показывают, сколько в среднем жиров, белков и углеводов содержится в 100 г молока.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Заголовок 1"/>
          <p:cNvSpPr/>
          <p:nvPr/>
        </p:nvSpPr>
        <p:spPr>
          <a:xfrm>
            <a:off x="9594000" y="222480"/>
            <a:ext cx="1744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5" name="Прямоугольник 3"/>
          <p:cNvSpPr/>
          <p:nvPr/>
        </p:nvSpPr>
        <p:spPr>
          <a:xfrm>
            <a:off x="3048120" y="1828800"/>
            <a:ext cx="6095160" cy="1918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2400" b="0" strike="noStrike" spc="-1">
                <a:solidFill>
                  <a:srgbClr val="376092"/>
                </a:solidFill>
                <a:latin typeface="Calibri"/>
                <a:ea typeface="Times New Roman"/>
              </a:rPr>
              <a:t>Вопрос: используя данные таблицы, приведите доказательство того, что эта легенда могла быть правдивой.</a:t>
            </a:r>
            <a:endParaRPr lang="ru-RU" sz="24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ru-RU" sz="2400" b="0" strike="noStrike" spc="-1">
              <a:latin typeface="Arial"/>
            </a:endParaRPr>
          </a:p>
        </p:txBody>
      </p:sp>
      <p:graphicFrame>
        <p:nvGraphicFramePr>
          <p:cNvPr id="756" name="Объект 3"/>
          <p:cNvGraphicFramePr/>
          <p:nvPr/>
        </p:nvGraphicFramePr>
        <p:xfrm>
          <a:off x="2590920" y="3124080"/>
          <a:ext cx="7314840" cy="2651760"/>
        </p:xfrm>
        <a:graphic>
          <a:graphicData uri="http://schemas.openxmlformats.org/drawingml/2006/table">
            <a:tbl>
              <a:tblPr/>
              <a:tblGrid>
                <a:gridCol w="1868760"/>
                <a:gridCol w="1828800"/>
                <a:gridCol w="1778760"/>
                <a:gridCol w="1838520"/>
              </a:tblGrid>
              <a:tr h="9147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0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Вещество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0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Коровье молоко (г)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0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Молоко волчицы (г)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0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Женское молоко (г)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</a:tr>
              <a:tr h="4575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0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Жиры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3,9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9,6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4,0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</a:tr>
              <a:tr h="4575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0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Белки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3,4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F1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9,2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F1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1,4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F1F4"/>
                    </a:solidFill>
                  </a:tcPr>
                </a:tc>
              </a:tr>
              <a:tr h="4575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0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Углеводы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4,9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3,4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7,0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Заголовок 1"/>
          <p:cNvSpPr/>
          <p:nvPr/>
        </p:nvSpPr>
        <p:spPr>
          <a:xfrm>
            <a:off x="9594000" y="222480"/>
            <a:ext cx="1744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8" name="Прямоугольник 3"/>
          <p:cNvSpPr/>
          <p:nvPr/>
        </p:nvSpPr>
        <p:spPr>
          <a:xfrm>
            <a:off x="3048120" y="1523880"/>
            <a:ext cx="6095160" cy="1735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i="1" strike="noStrike" spc="-1">
                <a:solidFill>
                  <a:srgbClr val="3333CC"/>
                </a:solidFill>
                <a:latin typeface="Arial"/>
                <a:ea typeface="DejaVu Sans"/>
              </a:rPr>
              <a:t>Задание. Ребенок  одел вязанный овечий свитер. После носки стал покрываться красными пятнами, на теле появилась отечность. Врачи поставили диагноз: «острая аллергическая реакция». Как Вы думаете, что именно могло вызвать реакцию? Свой ответ обоснуйте.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59" name="Прямоугольник 4"/>
          <p:cNvSpPr/>
          <p:nvPr/>
        </p:nvSpPr>
        <p:spPr>
          <a:xfrm>
            <a:off x="3048120" y="3733920"/>
            <a:ext cx="6095160" cy="1461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i="1" strike="noStrike" spc="-1">
                <a:solidFill>
                  <a:srgbClr val="3333CC"/>
                </a:solidFill>
                <a:latin typeface="Arial"/>
                <a:ea typeface="DejaVu Sans"/>
              </a:rPr>
              <a:t>Задание. Скоро лето и я хочу сбросить лишние кг. Используя данные таблиц, с расчетом калорий и цен на основные продукты, составьте меню на неделю с учетом энергетической ценности продуктов питания.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Заголовок 1"/>
          <p:cNvSpPr/>
          <p:nvPr/>
        </p:nvSpPr>
        <p:spPr>
          <a:xfrm>
            <a:off x="9594000" y="222480"/>
            <a:ext cx="1744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1" name="Прямоугольник 3"/>
          <p:cNvSpPr/>
          <p:nvPr/>
        </p:nvSpPr>
        <p:spPr>
          <a:xfrm>
            <a:off x="3048120" y="914400"/>
            <a:ext cx="6095160" cy="1461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3333CC"/>
                </a:solidFill>
                <a:latin typeface="Arial"/>
                <a:ea typeface="DejaVu Sans"/>
              </a:rPr>
              <a:t>Задание. В комнате перегорела лампочка. Какие лампочки можно использовать для освещения жилых помещений (лампы накаливания, галогенные, люминесцентные, светодиодные)? Как утилизировать перегоревшие лампочки?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62" name="Прямоугольник 4"/>
          <p:cNvSpPr/>
          <p:nvPr/>
        </p:nvSpPr>
        <p:spPr>
          <a:xfrm>
            <a:off x="3048120" y="2743200"/>
            <a:ext cx="6095160" cy="3381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i="1" strike="noStrike" spc="-1">
                <a:solidFill>
                  <a:srgbClr val="3333CC"/>
                </a:solidFill>
                <a:latin typeface="Arial"/>
                <a:ea typeface="DejaVu Sans"/>
              </a:rPr>
              <a:t>Задание. Прейдя домой вы обнаружили, что в квартире отсутствует электричество. От соседей Вы узнали, что свет отключили 7 часов назад. За это время холодильник успел полностью разморозиться, а продукты приобрели комнатную температуру.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i="1" strike="noStrike" spc="-1">
                <a:solidFill>
                  <a:srgbClr val="3333CC"/>
                </a:solidFill>
                <a:latin typeface="Arial"/>
                <a:ea typeface="DejaVu Sans"/>
              </a:rPr>
              <a:t>На полке лежали: яйца, открытый пакет кефира, колбаса «Докторская», консервы рыбные, йогурт, суп на мясном бульоне, сырая курица. В ящике лежали овощи (свекла, огурцы, помидоры).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i="1" strike="noStrike" spc="-1">
                <a:solidFill>
                  <a:srgbClr val="3333CC"/>
                </a:solidFill>
                <a:latin typeface="Arial"/>
                <a:ea typeface="DejaVu Sans"/>
              </a:rPr>
              <a:t>Какие из этих продуктов необходимо выбросить, а какие еще можно спасти? Ответ обоснуйте.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Заголовок 1"/>
          <p:cNvSpPr/>
          <p:nvPr/>
        </p:nvSpPr>
        <p:spPr>
          <a:xfrm>
            <a:off x="9594000" y="222480"/>
            <a:ext cx="1744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4" name="Прямоугольник 3"/>
          <p:cNvSpPr/>
          <p:nvPr/>
        </p:nvSpPr>
        <p:spPr>
          <a:xfrm>
            <a:off x="3048120" y="1295280"/>
            <a:ext cx="6095160" cy="1461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343080" indent="-342360">
              <a:lnSpc>
                <a:spcPct val="100000"/>
              </a:lnSpc>
              <a:tabLst>
                <a:tab pos="0" algn="l"/>
              </a:tabLst>
            </a:pPr>
            <a:r>
              <a:rPr lang="ru-RU" sz="1800" b="0" i="1" strike="noStrike" spc="-1">
                <a:solidFill>
                  <a:srgbClr val="3333CC"/>
                </a:solidFill>
                <a:latin typeface="Arial"/>
                <a:ea typeface="DejaVu Sans"/>
              </a:rPr>
              <a:t>Задание. Скоро в школу. За лето ты выросла и тебе нужно </a:t>
            </a:r>
            <a:endParaRPr lang="ru-RU" sz="1800" b="0" strike="noStrike" spc="-1">
              <a:latin typeface="Arial"/>
            </a:endParaRPr>
          </a:p>
          <a:p>
            <a:pPr marL="343080" indent="-342360">
              <a:lnSpc>
                <a:spcPct val="100000"/>
              </a:lnSpc>
              <a:tabLst>
                <a:tab pos="0" algn="l"/>
              </a:tabLst>
            </a:pPr>
            <a:r>
              <a:rPr lang="ru-RU" sz="1800" b="0" i="1" strike="noStrike" spc="-1">
                <a:solidFill>
                  <a:srgbClr val="3333CC"/>
                </a:solidFill>
                <a:latin typeface="Arial"/>
                <a:ea typeface="DejaVu Sans"/>
              </a:rPr>
              <a:t>купить новые вещи и школьные принадлежности. </a:t>
            </a:r>
            <a:endParaRPr lang="ru-RU" sz="1800" b="0" strike="noStrike" spc="-1">
              <a:latin typeface="Arial"/>
            </a:endParaRPr>
          </a:p>
          <a:p>
            <a:pPr marL="343080" indent="-342360">
              <a:lnSpc>
                <a:spcPct val="100000"/>
              </a:lnSpc>
              <a:tabLst>
                <a:tab pos="0" algn="l"/>
              </a:tabLst>
            </a:pPr>
            <a:r>
              <a:rPr lang="ru-RU" sz="1800" b="0" i="1" strike="noStrike" spc="-1">
                <a:solidFill>
                  <a:srgbClr val="3333CC"/>
                </a:solidFill>
                <a:latin typeface="Arial"/>
                <a:ea typeface="DejaVu Sans"/>
              </a:rPr>
              <a:t>Составь список, что нужно приобрести и затраты. </a:t>
            </a:r>
            <a:endParaRPr lang="ru-RU" sz="1800" b="0" strike="noStrike" spc="-1">
              <a:latin typeface="Arial"/>
            </a:endParaRPr>
          </a:p>
          <a:p>
            <a:pPr marL="343080" indent="-342360">
              <a:lnSpc>
                <a:spcPct val="100000"/>
              </a:lnSpc>
              <a:tabLst>
                <a:tab pos="0" algn="l"/>
              </a:tabLst>
            </a:pPr>
            <a:r>
              <a:rPr lang="ru-RU" sz="1800" b="0" i="1" strike="noStrike" spc="-1">
                <a:solidFill>
                  <a:srgbClr val="3333CC"/>
                </a:solidFill>
                <a:latin typeface="Arial"/>
                <a:ea typeface="DejaVu Sans"/>
              </a:rPr>
              <a:t>На чем можно сэкономить?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65" name="Прямоугольник 4"/>
          <p:cNvSpPr/>
          <p:nvPr/>
        </p:nvSpPr>
        <p:spPr>
          <a:xfrm>
            <a:off x="3048120" y="2971800"/>
            <a:ext cx="6095160" cy="2558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343080" indent="-342360">
              <a:lnSpc>
                <a:spcPct val="100000"/>
              </a:lnSpc>
              <a:tabLst>
                <a:tab pos="0" algn="l"/>
              </a:tabLst>
            </a:pPr>
            <a:r>
              <a:rPr lang="ru-RU" sz="1800" b="0" i="1" strike="noStrike" spc="-1">
                <a:solidFill>
                  <a:srgbClr val="3333CC"/>
                </a:solidFill>
                <a:latin typeface="Arial"/>
                <a:ea typeface="DejaVu Sans"/>
              </a:rPr>
              <a:t>Задание. Выполните эскиз оформления окна детской комнаты.</a:t>
            </a:r>
            <a:endParaRPr lang="ru-RU" sz="1800" b="0" strike="noStrike" spc="-1">
              <a:latin typeface="Arial"/>
            </a:endParaRPr>
          </a:p>
          <a:p>
            <a:pPr marL="343080" indent="-342360">
              <a:lnSpc>
                <a:spcPct val="100000"/>
              </a:lnSpc>
              <a:tabLst>
                <a:tab pos="0" algn="l"/>
              </a:tabLst>
            </a:pPr>
            <a:endParaRPr lang="ru-RU" sz="1800" b="0" strike="noStrike" spc="-1">
              <a:latin typeface="Arial"/>
            </a:endParaRPr>
          </a:p>
          <a:p>
            <a:pPr marL="343080" indent="-34236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  <a:tabLst>
                <a:tab pos="0" algn="l"/>
              </a:tabLst>
            </a:pPr>
            <a:r>
              <a:rPr lang="ru-RU" sz="1800" b="0" i="1" strike="noStrike" spc="-1">
                <a:solidFill>
                  <a:srgbClr val="3333CC"/>
                </a:solidFill>
                <a:latin typeface="Arial"/>
                <a:ea typeface="DejaVu Sans"/>
              </a:rPr>
              <a:t>На основе выполненного эскиза рассчитать количество необходимой </a:t>
            </a:r>
            <a:endParaRPr lang="ru-RU" sz="1800" b="0" strike="noStrike" spc="-1">
              <a:latin typeface="Arial"/>
            </a:endParaRPr>
          </a:p>
          <a:p>
            <a:pPr marL="343080" indent="-342360">
              <a:lnSpc>
                <a:spcPct val="100000"/>
              </a:lnSpc>
              <a:tabLst>
                <a:tab pos="0" algn="l"/>
              </a:tabLst>
            </a:pPr>
            <a:r>
              <a:rPr lang="ru-RU" sz="1800" b="0" i="1" strike="noStrike" spc="-1">
                <a:solidFill>
                  <a:srgbClr val="3333CC"/>
                </a:solidFill>
                <a:latin typeface="Arial"/>
                <a:ea typeface="DejaVu Sans"/>
              </a:rPr>
              <a:t>ткани на пошив штор.  </a:t>
            </a:r>
            <a:endParaRPr lang="ru-RU" sz="1800" b="0" strike="noStrike" spc="-1">
              <a:latin typeface="Arial"/>
            </a:endParaRPr>
          </a:p>
          <a:p>
            <a:pPr marL="343080" indent="-342360">
              <a:lnSpc>
                <a:spcPct val="100000"/>
              </a:lnSpc>
              <a:tabLst>
                <a:tab pos="0" algn="l"/>
              </a:tabLst>
            </a:pPr>
            <a:r>
              <a:rPr lang="ru-RU" sz="1800" b="0" i="1" strike="noStrike" spc="-1">
                <a:solidFill>
                  <a:srgbClr val="3333CC"/>
                </a:solidFill>
                <a:latin typeface="Arial"/>
                <a:ea typeface="DejaVu Sans"/>
              </a:rPr>
              <a:t>2. Выполнить расчет расходов на оформление окна детской комнаты,</a:t>
            </a:r>
            <a:endParaRPr lang="ru-RU" sz="1800" b="0" strike="noStrike" spc="-1">
              <a:latin typeface="Arial"/>
            </a:endParaRPr>
          </a:p>
          <a:p>
            <a:pPr marL="343080" indent="-342360">
              <a:lnSpc>
                <a:spcPct val="100000"/>
              </a:lnSpc>
              <a:tabLst>
                <a:tab pos="0" algn="l"/>
              </a:tabLst>
            </a:pPr>
            <a:r>
              <a:rPr lang="ru-RU" sz="1800" b="0" i="1" strike="noStrike" spc="-1">
                <a:solidFill>
                  <a:srgbClr val="3333CC"/>
                </a:solidFill>
                <a:latin typeface="Arial"/>
                <a:ea typeface="DejaVu Sans"/>
              </a:rPr>
              <a:t> в расчетах учитывать крепёжные элементы.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object 3"/>
          <p:cNvSpPr/>
          <p:nvPr/>
        </p:nvSpPr>
        <p:spPr>
          <a:xfrm>
            <a:off x="9594000" y="222480"/>
            <a:ext cx="1744920" cy="184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4" name="object 5"/>
          <p:cNvSpPr/>
          <p:nvPr/>
        </p:nvSpPr>
        <p:spPr>
          <a:xfrm>
            <a:off x="0" y="623160"/>
            <a:ext cx="12191400" cy="70920"/>
          </a:xfrm>
          <a:custGeom>
            <a:avLst/>
            <a:gdLst/>
            <a:ahLst/>
            <a:cxnLst/>
            <a:rect l="l" t="t" r="r" b="b"/>
            <a:pathLst>
              <a:path w="12192000" h="71754">
                <a:moveTo>
                  <a:pt x="12192000" y="0"/>
                </a:moveTo>
                <a:lnTo>
                  <a:pt x="0" y="0"/>
                </a:lnTo>
                <a:lnTo>
                  <a:pt x="0" y="71627"/>
                </a:lnTo>
                <a:lnTo>
                  <a:pt x="12192000" y="71627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5" name="object 7"/>
          <p:cNvSpPr/>
          <p:nvPr/>
        </p:nvSpPr>
        <p:spPr>
          <a:xfrm>
            <a:off x="1085760" y="2898720"/>
            <a:ext cx="10045440" cy="987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105"/>
              </a:spcBef>
            </a:pPr>
            <a:r>
              <a:rPr lang="ru-RU" sz="32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32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200" b="0" strike="noStrike" spc="-1">
                <a:solidFill>
                  <a:srgbClr val="001F5F"/>
                </a:solidFill>
                <a:latin typeface="Calibri"/>
                <a:ea typeface="DejaVu Sans"/>
              </a:rPr>
              <a:t>чём</a:t>
            </a:r>
            <a:r>
              <a:rPr lang="ru-RU" sz="3200" b="0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2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сущность</a:t>
            </a:r>
            <a:r>
              <a:rPr lang="ru-RU" sz="32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2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понятия</a:t>
            </a:r>
            <a:r>
              <a:rPr lang="ru-RU" sz="3200" b="0" strike="noStrike" spc="-5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200" b="0" strike="noStrike" spc="-1">
                <a:solidFill>
                  <a:srgbClr val="001F5F"/>
                </a:solidFill>
                <a:latin typeface="Calibri"/>
                <a:ea typeface="DejaVu Sans"/>
              </a:rPr>
              <a:t>«функциональная</a:t>
            </a:r>
            <a:r>
              <a:rPr lang="ru-RU" sz="32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грамотность»?</a:t>
            </a: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Заголовок 1"/>
          <p:cNvSpPr/>
          <p:nvPr/>
        </p:nvSpPr>
        <p:spPr>
          <a:xfrm>
            <a:off x="9594000" y="222480"/>
            <a:ext cx="1744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7" name="Прямоугольник 4"/>
          <p:cNvSpPr/>
          <p:nvPr/>
        </p:nvSpPr>
        <p:spPr>
          <a:xfrm>
            <a:off x="3048120" y="1295280"/>
            <a:ext cx="6095160" cy="2010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Список примеров и задач связанных с предметом технология, безграничен, 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которые применяются в жизненных ситуациях, решают разные проблемы 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и задачи, которые направлены на развитие умений осуществлять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полученные в школе знания в реальной жизни.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768" name="Прямоугольник 5"/>
          <p:cNvSpPr/>
          <p:nvPr/>
        </p:nvSpPr>
        <p:spPr>
          <a:xfrm>
            <a:off x="3048120" y="3962520"/>
            <a:ext cx="6095160" cy="1187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«Ребенок – не сосуд, 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который надо заполнить, а факел, 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который надо зажечь»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                               Константин Дмитриевич Ушинский.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Заголовок 1"/>
          <p:cNvSpPr/>
          <p:nvPr/>
        </p:nvSpPr>
        <p:spPr>
          <a:xfrm>
            <a:off x="9594000" y="222480"/>
            <a:ext cx="1744920" cy="390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0" name="Прямоугольник 3"/>
          <p:cNvSpPr/>
          <p:nvPr/>
        </p:nvSpPr>
        <p:spPr>
          <a:xfrm>
            <a:off x="1752480" y="1600200"/>
            <a:ext cx="8457480" cy="1796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marL="82440">
              <a:lnSpc>
                <a:spcPct val="100000"/>
              </a:lnSpc>
              <a:tabLst>
                <a:tab pos="0" algn="l"/>
              </a:tabLst>
            </a:pPr>
            <a:r>
              <a:rPr lang="ru-RU" sz="2800" b="0" strike="noStrike" spc="-1">
                <a:solidFill>
                  <a:srgbClr val="376092"/>
                </a:solidFill>
                <a:latin typeface="Arial"/>
                <a:ea typeface="DejaVu Sans"/>
              </a:rPr>
              <a:t>Уроки технологии помогают сформировать</a:t>
            </a:r>
            <a:endParaRPr lang="ru-RU" sz="2800" b="0" strike="noStrike" spc="-1">
              <a:latin typeface="Arial"/>
            </a:endParaRPr>
          </a:p>
          <a:p>
            <a:pPr marL="82440">
              <a:lnSpc>
                <a:spcPct val="100000"/>
              </a:lnSpc>
              <a:tabLst>
                <a:tab pos="0" algn="l"/>
              </a:tabLst>
            </a:pPr>
            <a:r>
              <a:rPr lang="ru-RU" sz="2800" b="0" strike="noStrike" spc="-1">
                <a:solidFill>
                  <a:srgbClr val="376092"/>
                </a:solidFill>
                <a:latin typeface="Arial"/>
                <a:ea typeface="DejaVu Sans"/>
              </a:rPr>
              <a:t>различные навыки современного успешного человека, т.е. функционально грамотную личность.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object 3"/>
          <p:cNvSpPr/>
          <p:nvPr/>
        </p:nvSpPr>
        <p:spPr>
          <a:xfrm>
            <a:off x="9753480" y="228600"/>
            <a:ext cx="1744920" cy="184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2" name="object 5"/>
          <p:cNvSpPr/>
          <p:nvPr/>
        </p:nvSpPr>
        <p:spPr>
          <a:xfrm>
            <a:off x="0" y="623160"/>
            <a:ext cx="12191400" cy="70920"/>
          </a:xfrm>
          <a:custGeom>
            <a:avLst/>
            <a:gdLst/>
            <a:ahLst/>
            <a:cxnLst/>
            <a:rect l="l" t="t" r="r" b="b"/>
            <a:pathLst>
              <a:path w="12192000" h="71754">
                <a:moveTo>
                  <a:pt x="12192000" y="0"/>
                </a:moveTo>
                <a:lnTo>
                  <a:pt x="0" y="0"/>
                </a:lnTo>
                <a:lnTo>
                  <a:pt x="0" y="71627"/>
                </a:lnTo>
                <a:lnTo>
                  <a:pt x="12192000" y="71627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3" name="object 7"/>
          <p:cNvSpPr/>
          <p:nvPr/>
        </p:nvSpPr>
        <p:spPr>
          <a:xfrm>
            <a:off x="746280" y="2641320"/>
            <a:ext cx="10717920" cy="1658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169640" indent="-1156320">
              <a:lnSpc>
                <a:spcPct val="100000"/>
              </a:lnSpc>
              <a:spcBef>
                <a:spcPts val="99"/>
              </a:spcBef>
              <a:tabLst>
                <a:tab pos="0" algn="l"/>
              </a:tabLst>
            </a:pPr>
            <a:r>
              <a:rPr lang="ru-RU" sz="3600" b="1" strike="noStrike" spc="-1">
                <a:solidFill>
                  <a:srgbClr val="001F5F"/>
                </a:solidFill>
                <a:latin typeface="Calibri"/>
                <a:ea typeface="DejaVu Sans"/>
              </a:rPr>
              <a:t>ФОРМИРОВАНИЕ</a:t>
            </a:r>
            <a:r>
              <a:rPr lang="ru-RU" sz="3600" b="1" strike="noStrike" spc="-18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600" b="1" strike="noStrike" spc="-21">
                <a:solidFill>
                  <a:srgbClr val="001F5F"/>
                </a:solidFill>
                <a:latin typeface="Calibri"/>
                <a:ea typeface="DejaVu Sans"/>
              </a:rPr>
              <a:t>ФУНКЦИОНАЛЬНОЙ</a:t>
            </a:r>
            <a:r>
              <a:rPr lang="ru-RU" sz="3600" b="1" strike="noStrike" spc="-14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600" b="1" strike="noStrike" spc="-12">
                <a:solidFill>
                  <a:srgbClr val="001F5F"/>
                </a:solidFill>
                <a:latin typeface="Calibri"/>
                <a:ea typeface="DejaVu Sans"/>
              </a:rPr>
              <a:t>ГРАМОТНОСТИ </a:t>
            </a:r>
            <a:r>
              <a:rPr lang="ru-RU" sz="3600" b="1" strike="noStrike" spc="-26">
                <a:solidFill>
                  <a:srgbClr val="001F5F"/>
                </a:solidFill>
                <a:latin typeface="Calibri"/>
                <a:ea typeface="DejaVu Sans"/>
              </a:rPr>
              <a:t>ОБУЧАЮЩИХСЯ</a:t>
            </a:r>
            <a:r>
              <a:rPr lang="ru-RU" sz="3600" b="1" strike="noStrike" spc="-10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600" b="1" strike="noStrike" spc="-1">
                <a:solidFill>
                  <a:srgbClr val="001F5F"/>
                </a:solidFill>
                <a:latin typeface="Calibri"/>
                <a:ea typeface="DejaVu Sans"/>
              </a:rPr>
              <a:t>НА</a:t>
            </a:r>
            <a:r>
              <a:rPr lang="ru-RU" sz="3600" b="1" strike="noStrike" spc="-8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600" b="1" strike="noStrike" spc="-1">
                <a:solidFill>
                  <a:srgbClr val="001F5F"/>
                </a:solidFill>
                <a:latin typeface="Calibri"/>
                <a:ea typeface="DejaVu Sans"/>
              </a:rPr>
              <a:t>УРОКАХ</a:t>
            </a:r>
            <a:r>
              <a:rPr lang="ru-RU" sz="3600" b="1" strike="noStrike" spc="-10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600" b="1" strike="noStrike" spc="-12">
                <a:solidFill>
                  <a:srgbClr val="001F5F"/>
                </a:solidFill>
                <a:latin typeface="Calibri"/>
                <a:ea typeface="DejaVu Sans"/>
              </a:rPr>
              <a:t>ТЕХНОЛОГИИ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object 5"/>
          <p:cNvSpPr/>
          <p:nvPr/>
        </p:nvSpPr>
        <p:spPr>
          <a:xfrm>
            <a:off x="0" y="623160"/>
            <a:ext cx="12191400" cy="70920"/>
          </a:xfrm>
          <a:custGeom>
            <a:avLst/>
            <a:gdLst/>
            <a:ahLst/>
            <a:cxnLst/>
            <a:rect l="l" t="t" r="r" b="b"/>
            <a:pathLst>
              <a:path w="12192000" h="71754">
                <a:moveTo>
                  <a:pt x="12192000" y="0"/>
                </a:moveTo>
                <a:lnTo>
                  <a:pt x="0" y="0"/>
                </a:lnTo>
                <a:lnTo>
                  <a:pt x="0" y="71627"/>
                </a:lnTo>
                <a:lnTo>
                  <a:pt x="12192000" y="71627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7" name="object 8"/>
          <p:cNvSpPr/>
          <p:nvPr/>
        </p:nvSpPr>
        <p:spPr>
          <a:xfrm>
            <a:off x="1828800" y="1066680"/>
            <a:ext cx="9921240" cy="877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  <a:tabLst>
                <a:tab pos="2122200" algn="l"/>
                <a:tab pos="2678400" algn="l"/>
                <a:tab pos="4796640" algn="l"/>
              </a:tabLst>
            </a:pPr>
            <a:r>
              <a:rPr lang="ru-RU" sz="2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«Функциональная грамотность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—</a:t>
            </a:r>
            <a:endParaRPr lang="ru-RU" sz="2800" b="0" strike="noStrike" spc="-1">
              <a:latin typeface="Arial"/>
            </a:endParaRPr>
          </a:p>
          <a:p>
            <a:pPr marL="12600">
              <a:lnSpc>
                <a:spcPct val="100000"/>
              </a:lnSpc>
              <a:spcBef>
                <a:spcPts val="96"/>
              </a:spcBef>
              <a:tabLst>
                <a:tab pos="2122200" algn="l"/>
                <a:tab pos="2678400" algn="l"/>
                <a:tab pos="4796640" algn="l"/>
              </a:tabLst>
            </a:pPr>
            <a:endParaRPr lang="ru-RU" sz="2800" b="0" strike="noStrike" spc="-1">
              <a:latin typeface="Arial"/>
            </a:endParaRPr>
          </a:p>
        </p:txBody>
      </p:sp>
      <p:sp>
        <p:nvSpPr>
          <p:cNvPr id="228" name="object 9"/>
          <p:cNvSpPr/>
          <p:nvPr/>
        </p:nvSpPr>
        <p:spPr>
          <a:xfrm>
            <a:off x="1828800" y="1905120"/>
            <a:ext cx="9922320" cy="2572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 algn="just">
              <a:lnSpc>
                <a:spcPct val="100000"/>
              </a:lnSpc>
              <a:spcBef>
                <a:spcPts val="96"/>
              </a:spcBef>
            </a:pPr>
            <a:r>
              <a:rPr lang="ru-RU" sz="2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способность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человека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использовать</a:t>
            </a:r>
            <a:r>
              <a:rPr lang="ru-RU" sz="2800" b="0" strike="noStrike" spc="21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приобретаемые</a:t>
            </a:r>
            <a:r>
              <a:rPr lang="ru-RU" sz="2800" b="0" strike="noStrike" spc="21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в</a:t>
            </a:r>
            <a:r>
              <a:rPr lang="ru-RU" sz="2800" b="0" strike="noStrike" spc="21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течение</a:t>
            </a:r>
            <a:r>
              <a:rPr lang="ru-RU" sz="2800" b="0" strike="noStrike" spc="20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жизни</a:t>
            </a:r>
            <a:r>
              <a:rPr lang="ru-RU" sz="2800" b="0" strike="noStrike" spc="19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знания</a:t>
            </a:r>
            <a:r>
              <a:rPr lang="ru-RU" sz="2800" b="0" strike="noStrike" spc="21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800" b="0" strike="noStrike" spc="-26">
                <a:solidFill>
                  <a:srgbClr val="001F5F"/>
                </a:solidFill>
                <a:latin typeface="Calibri"/>
                <a:ea typeface="DejaVu Sans"/>
              </a:rPr>
              <a:t>для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решения</a:t>
            </a:r>
            <a:r>
              <a:rPr lang="ru-RU" sz="2800" b="0" strike="noStrike" spc="350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широкого</a:t>
            </a:r>
            <a:r>
              <a:rPr lang="ru-RU" sz="2800" b="0" strike="noStrike" spc="350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диапазона</a:t>
            </a:r>
            <a:r>
              <a:rPr lang="ru-RU" sz="2800" b="0" strike="noStrike" spc="355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жизненных</a:t>
            </a:r>
            <a:r>
              <a:rPr lang="ru-RU" sz="2800" b="0" strike="noStrike" spc="355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задач</a:t>
            </a:r>
            <a:r>
              <a:rPr lang="ru-RU" sz="2800" b="0" strike="noStrike" spc="350">
                <a:solidFill>
                  <a:srgbClr val="001F5F"/>
                </a:solidFill>
                <a:latin typeface="Calibri"/>
                <a:ea typeface="DejaVu Sans"/>
              </a:rPr>
              <a:t>   </a:t>
            </a:r>
            <a:r>
              <a:rPr lang="ru-RU" sz="2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в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различных</a:t>
            </a:r>
            <a:r>
              <a:rPr lang="ru-RU" sz="2800" b="0" strike="noStrike" spc="28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сферах</a:t>
            </a:r>
            <a:r>
              <a:rPr lang="ru-RU" sz="2800" b="0" strike="noStrike" spc="28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человеческой</a:t>
            </a:r>
            <a:r>
              <a:rPr lang="ru-RU" sz="2800" b="0" strike="noStrike" spc="284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деятельности,</a:t>
            </a:r>
            <a:r>
              <a:rPr lang="ru-RU" sz="2800" b="0" strike="noStrike" spc="29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общения</a:t>
            </a:r>
            <a:r>
              <a:rPr lang="ru-RU" sz="2800" b="0" strike="noStrike" spc="27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800" b="0" strike="noStrike" spc="-52">
                <a:solidFill>
                  <a:srgbClr val="001F5F"/>
                </a:solidFill>
                <a:latin typeface="Calibri"/>
                <a:ea typeface="DejaVu Sans"/>
              </a:rPr>
              <a:t>и </a:t>
            </a: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социальных</a:t>
            </a:r>
            <a:r>
              <a:rPr lang="ru-RU" sz="2800" b="0" strike="noStrike" spc="-15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отношений»</a:t>
            </a:r>
            <a:endParaRPr lang="ru-RU" sz="2800" b="0" strike="noStrike" spc="-1">
              <a:latin typeface="Arial"/>
            </a:endParaRPr>
          </a:p>
          <a:p>
            <a:pPr marL="6985800" algn="just">
              <a:lnSpc>
                <a:spcPct val="100000"/>
              </a:lnSpc>
              <a:spcBef>
                <a:spcPts val="6"/>
              </a:spcBef>
            </a:pPr>
            <a:r>
              <a:rPr lang="ru-RU" sz="2800" b="0" strike="noStrike" spc="-1">
                <a:solidFill>
                  <a:srgbClr val="001F5F"/>
                </a:solidFill>
                <a:latin typeface="Calibri"/>
                <a:ea typeface="DejaVu Sans"/>
              </a:rPr>
              <a:t>А. А.</a:t>
            </a:r>
            <a:r>
              <a:rPr lang="ru-RU" sz="2800" b="0" strike="noStrike" spc="9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8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Леонтьев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object 7"/>
          <p:cNvSpPr/>
          <p:nvPr/>
        </p:nvSpPr>
        <p:spPr>
          <a:xfrm>
            <a:off x="4672440" y="1069920"/>
            <a:ext cx="299520" cy="5135040"/>
          </a:xfrm>
          <a:custGeom>
            <a:avLst/>
            <a:gdLst/>
            <a:ahLst/>
            <a:cxnLst/>
            <a:rect l="l" t="t" r="r" b="b"/>
            <a:pathLst>
              <a:path w="300354" h="5135880">
                <a:moveTo>
                  <a:pt x="0" y="2567940"/>
                </a:moveTo>
                <a:lnTo>
                  <a:pt x="150113" y="2567940"/>
                </a:lnTo>
                <a:lnTo>
                  <a:pt x="150113" y="5135880"/>
                </a:lnTo>
                <a:lnTo>
                  <a:pt x="300227" y="5135880"/>
                </a:lnTo>
                <a:moveTo>
                  <a:pt x="0" y="2567940"/>
                </a:moveTo>
                <a:lnTo>
                  <a:pt x="150113" y="2567940"/>
                </a:lnTo>
                <a:lnTo>
                  <a:pt x="150113" y="4565904"/>
                </a:lnTo>
                <a:lnTo>
                  <a:pt x="300227" y="4565904"/>
                </a:lnTo>
                <a:moveTo>
                  <a:pt x="0" y="2567940"/>
                </a:moveTo>
                <a:lnTo>
                  <a:pt x="150113" y="2567940"/>
                </a:lnTo>
                <a:lnTo>
                  <a:pt x="150113" y="3994404"/>
                </a:lnTo>
                <a:lnTo>
                  <a:pt x="300227" y="3994404"/>
                </a:lnTo>
                <a:moveTo>
                  <a:pt x="0" y="2567940"/>
                </a:moveTo>
                <a:lnTo>
                  <a:pt x="150113" y="2567940"/>
                </a:lnTo>
                <a:lnTo>
                  <a:pt x="150113" y="3424428"/>
                </a:lnTo>
                <a:lnTo>
                  <a:pt x="300227" y="3424428"/>
                </a:lnTo>
                <a:moveTo>
                  <a:pt x="0" y="2567940"/>
                </a:moveTo>
                <a:lnTo>
                  <a:pt x="150113" y="2567940"/>
                </a:lnTo>
                <a:lnTo>
                  <a:pt x="150113" y="2852928"/>
                </a:lnTo>
                <a:lnTo>
                  <a:pt x="300227" y="2852928"/>
                </a:lnTo>
                <a:moveTo>
                  <a:pt x="0" y="2567940"/>
                </a:moveTo>
                <a:lnTo>
                  <a:pt x="150113" y="2567940"/>
                </a:lnTo>
                <a:lnTo>
                  <a:pt x="150113" y="2282952"/>
                </a:lnTo>
                <a:lnTo>
                  <a:pt x="300227" y="2282952"/>
                </a:lnTo>
                <a:moveTo>
                  <a:pt x="0" y="2567940"/>
                </a:moveTo>
                <a:lnTo>
                  <a:pt x="150113" y="2567940"/>
                </a:lnTo>
                <a:lnTo>
                  <a:pt x="150113" y="1712976"/>
                </a:lnTo>
                <a:lnTo>
                  <a:pt x="300227" y="1712976"/>
                </a:lnTo>
                <a:moveTo>
                  <a:pt x="0" y="2567940"/>
                </a:moveTo>
                <a:lnTo>
                  <a:pt x="150113" y="2567940"/>
                </a:lnTo>
                <a:lnTo>
                  <a:pt x="150113" y="1141476"/>
                </a:lnTo>
                <a:lnTo>
                  <a:pt x="300227" y="1141476"/>
                </a:lnTo>
                <a:moveTo>
                  <a:pt x="0" y="2567940"/>
                </a:moveTo>
                <a:lnTo>
                  <a:pt x="150113" y="2567940"/>
                </a:lnTo>
                <a:lnTo>
                  <a:pt x="150113" y="571500"/>
                </a:lnTo>
                <a:lnTo>
                  <a:pt x="300227" y="571500"/>
                </a:lnTo>
                <a:moveTo>
                  <a:pt x="0" y="2567940"/>
                </a:moveTo>
                <a:lnTo>
                  <a:pt x="150113" y="2567940"/>
                </a:lnTo>
                <a:lnTo>
                  <a:pt x="150113" y="0"/>
                </a:lnTo>
                <a:lnTo>
                  <a:pt x="300227" y="0"/>
                </a:lnTo>
              </a:path>
            </a:pathLst>
          </a:custGeom>
          <a:noFill/>
          <a:ln w="12192">
            <a:solidFill>
              <a:srgbClr val="343B1C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0" name="object 8"/>
          <p:cNvSpPr/>
          <p:nvPr/>
        </p:nvSpPr>
        <p:spPr>
          <a:xfrm>
            <a:off x="1533240" y="2743200"/>
            <a:ext cx="3138840" cy="1670040"/>
          </a:xfrm>
          <a:prstGeom prst="rect">
            <a:avLst/>
          </a:prstGeom>
          <a:solidFill>
            <a:srgbClr val="809EC2"/>
          </a:solidFill>
          <a:ln w="12192">
            <a:solidFill>
              <a:srgbClr val="5C738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5760" rIns="0" bIns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lang="ru-RU" sz="1800" b="0" strike="noStrike" spc="-1">
              <a:latin typeface="Arial"/>
            </a:endParaRPr>
          </a:p>
          <a:p>
            <a:pPr marL="1800" algn="ctr">
              <a:lnSpc>
                <a:spcPts val="2735"/>
              </a:lnSpc>
            </a:pPr>
            <a:r>
              <a:rPr lang="ru-RU" sz="2400" b="1" strike="noStrike" spc="-12">
                <a:solidFill>
                  <a:srgbClr val="FFFFFF"/>
                </a:solidFill>
                <a:latin typeface="Calibri"/>
                <a:ea typeface="DejaVu Sans"/>
              </a:rPr>
              <a:t>Формы ФУНКЦИОНАЛЬНОЙ</a:t>
            </a:r>
            <a:endParaRPr lang="ru-RU" sz="2400" b="0" strike="noStrike" spc="-1">
              <a:latin typeface="Arial"/>
            </a:endParaRPr>
          </a:p>
          <a:p>
            <a:pPr marL="720" algn="ctr">
              <a:lnSpc>
                <a:spcPts val="2735"/>
              </a:lnSpc>
            </a:pPr>
            <a:r>
              <a:rPr lang="ru-RU" sz="24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ГРАМОТНОСТИ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31" name="object 9"/>
          <p:cNvSpPr/>
          <p:nvPr/>
        </p:nvSpPr>
        <p:spPr>
          <a:xfrm>
            <a:off x="4972680" y="842760"/>
            <a:ext cx="5685840" cy="372600"/>
          </a:xfrm>
          <a:prstGeom prst="rect">
            <a:avLst/>
          </a:prstGeom>
          <a:solidFill>
            <a:srgbClr val="344E6C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6840" rIns="0" bIns="0">
            <a:spAutoFit/>
          </a:bodyPr>
          <a:lstStyle/>
          <a:p>
            <a:pPr marL="144000">
              <a:lnSpc>
                <a:spcPct val="100000"/>
              </a:lnSpc>
              <a:spcBef>
                <a:spcPts val="54"/>
              </a:spcBef>
            </a:pPr>
            <a:r>
              <a:rPr lang="ru-RU" sz="2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Читательская</a:t>
            </a:r>
            <a:r>
              <a:rPr lang="ru-RU" sz="2400" b="0" strike="noStrike" spc="-80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грамотность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32" name="object 10"/>
          <p:cNvSpPr/>
          <p:nvPr/>
        </p:nvSpPr>
        <p:spPr>
          <a:xfrm>
            <a:off x="4972680" y="1412640"/>
            <a:ext cx="5685840" cy="373320"/>
          </a:xfrm>
          <a:prstGeom prst="rect">
            <a:avLst/>
          </a:prstGeom>
          <a:solidFill>
            <a:srgbClr val="344E6C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7560" rIns="0" bIns="0">
            <a:spAutoFit/>
          </a:bodyPr>
          <a:lstStyle/>
          <a:p>
            <a:pPr marL="144000">
              <a:lnSpc>
                <a:spcPct val="100000"/>
              </a:lnSpc>
              <a:spcBef>
                <a:spcPts val="60"/>
              </a:spcBef>
            </a:pPr>
            <a:r>
              <a:rPr lang="ru-RU" sz="2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Математическая</a:t>
            </a:r>
            <a:r>
              <a:rPr lang="ru-RU" sz="2400" b="0" strike="noStrike" spc="-80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грамотность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33" name="object 11"/>
          <p:cNvSpPr/>
          <p:nvPr/>
        </p:nvSpPr>
        <p:spPr>
          <a:xfrm>
            <a:off x="4972680" y="1982880"/>
            <a:ext cx="5685840" cy="739440"/>
          </a:xfrm>
          <a:prstGeom prst="rect">
            <a:avLst/>
          </a:prstGeom>
          <a:solidFill>
            <a:srgbClr val="344E6C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8280" rIns="0" bIns="0">
            <a:spAutoFit/>
          </a:bodyPr>
          <a:lstStyle/>
          <a:p>
            <a:pPr marL="144000">
              <a:lnSpc>
                <a:spcPct val="100000"/>
              </a:lnSpc>
              <a:spcBef>
                <a:spcPts val="65"/>
              </a:spcBef>
            </a:pPr>
            <a:r>
              <a:rPr lang="ru-RU" sz="2400" b="0" strike="noStrike" spc="-26">
                <a:solidFill>
                  <a:srgbClr val="FFFFFF"/>
                </a:solidFill>
                <a:latin typeface="Calibri"/>
                <a:ea typeface="DejaVu Sans"/>
              </a:rPr>
              <a:t>Естественно-</a:t>
            </a:r>
            <a:r>
              <a:rPr lang="ru-RU" sz="2400" b="0" strike="noStrike" spc="-1">
                <a:solidFill>
                  <a:srgbClr val="FFFFFF"/>
                </a:solidFill>
                <a:latin typeface="Calibri"/>
                <a:ea typeface="DejaVu Sans"/>
              </a:rPr>
              <a:t>научная</a:t>
            </a:r>
            <a:r>
              <a:rPr lang="ru-RU" sz="2400" b="0" strike="noStrike" spc="7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грамотность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34" name="object 12"/>
          <p:cNvSpPr/>
          <p:nvPr/>
        </p:nvSpPr>
        <p:spPr>
          <a:xfrm>
            <a:off x="4972680" y="2554200"/>
            <a:ext cx="5685840" cy="373320"/>
          </a:xfrm>
          <a:prstGeom prst="rect">
            <a:avLst/>
          </a:prstGeom>
          <a:solidFill>
            <a:srgbClr val="344E6C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7560" rIns="0" bIns="0">
            <a:spAutoFit/>
          </a:bodyPr>
          <a:lstStyle/>
          <a:p>
            <a:pPr marL="144000">
              <a:lnSpc>
                <a:spcPct val="100000"/>
              </a:lnSpc>
              <a:spcBef>
                <a:spcPts val="60"/>
              </a:spcBef>
            </a:pPr>
            <a:r>
              <a:rPr lang="ru-RU" sz="2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Компьютерная</a:t>
            </a:r>
            <a:r>
              <a:rPr lang="ru-RU" sz="2400" b="0" strike="noStrike" spc="-97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грамотность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35" name="object 13"/>
          <p:cNvSpPr/>
          <p:nvPr/>
        </p:nvSpPr>
        <p:spPr>
          <a:xfrm>
            <a:off x="4972680" y="3124080"/>
            <a:ext cx="5685840" cy="374040"/>
          </a:xfrm>
          <a:prstGeom prst="rect">
            <a:avLst/>
          </a:prstGeom>
          <a:solidFill>
            <a:srgbClr val="344E6C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8280" rIns="0" bIns="0">
            <a:spAutoFit/>
          </a:bodyPr>
          <a:lstStyle/>
          <a:p>
            <a:pPr marL="144000">
              <a:lnSpc>
                <a:spcPct val="100000"/>
              </a:lnSpc>
              <a:spcBef>
                <a:spcPts val="65"/>
              </a:spcBef>
            </a:pPr>
            <a:r>
              <a:rPr lang="ru-RU" sz="2400" b="0" strike="noStrike" spc="-1">
                <a:solidFill>
                  <a:srgbClr val="FFFFFF"/>
                </a:solidFill>
                <a:latin typeface="Calibri"/>
                <a:ea typeface="DejaVu Sans"/>
              </a:rPr>
              <a:t>Юридическая</a:t>
            </a:r>
            <a:r>
              <a:rPr lang="ru-RU" sz="2400" b="0" strike="noStrike" spc="-5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грамотность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36" name="object 14"/>
          <p:cNvSpPr/>
          <p:nvPr/>
        </p:nvSpPr>
        <p:spPr>
          <a:xfrm>
            <a:off x="4972680" y="3695760"/>
            <a:ext cx="5685840" cy="373320"/>
          </a:xfrm>
          <a:prstGeom prst="rect">
            <a:avLst/>
          </a:prstGeom>
          <a:solidFill>
            <a:srgbClr val="344E6C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7560" rIns="0" bIns="0">
            <a:spAutoFit/>
          </a:bodyPr>
          <a:lstStyle/>
          <a:p>
            <a:pPr marL="144000">
              <a:lnSpc>
                <a:spcPct val="100000"/>
              </a:lnSpc>
              <a:spcBef>
                <a:spcPts val="60"/>
              </a:spcBef>
            </a:pPr>
            <a:r>
              <a:rPr lang="ru-RU" sz="2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Экономическая</a:t>
            </a:r>
            <a:r>
              <a:rPr lang="ru-RU" sz="24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грамотность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37" name="object 15"/>
          <p:cNvSpPr/>
          <p:nvPr/>
        </p:nvSpPr>
        <p:spPr>
          <a:xfrm>
            <a:off x="4972680" y="4265640"/>
            <a:ext cx="5685840" cy="374040"/>
          </a:xfrm>
          <a:prstGeom prst="rect">
            <a:avLst/>
          </a:prstGeom>
          <a:solidFill>
            <a:srgbClr val="344E6C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8280" rIns="0" bIns="0">
            <a:spAutoFit/>
          </a:bodyPr>
          <a:lstStyle/>
          <a:p>
            <a:pPr marL="144000">
              <a:lnSpc>
                <a:spcPct val="100000"/>
              </a:lnSpc>
              <a:spcBef>
                <a:spcPts val="65"/>
              </a:spcBef>
            </a:pPr>
            <a:r>
              <a:rPr lang="ru-RU" sz="2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Экологическая</a:t>
            </a:r>
            <a:r>
              <a:rPr lang="ru-RU" sz="2400" b="0" strike="noStrike" spc="-4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грамотность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38" name="object 16"/>
          <p:cNvSpPr/>
          <p:nvPr/>
        </p:nvSpPr>
        <p:spPr>
          <a:xfrm>
            <a:off x="4972680" y="4835520"/>
            <a:ext cx="5685840" cy="374760"/>
          </a:xfrm>
          <a:prstGeom prst="rect">
            <a:avLst/>
          </a:prstGeom>
          <a:solidFill>
            <a:srgbClr val="344E6C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000" rIns="0" bIns="0">
            <a:spAutoFit/>
          </a:bodyPr>
          <a:lstStyle/>
          <a:p>
            <a:pPr marL="144000">
              <a:lnSpc>
                <a:spcPct val="100000"/>
              </a:lnSpc>
              <a:spcBef>
                <a:spcPts val="71"/>
              </a:spcBef>
            </a:pPr>
            <a:r>
              <a:rPr lang="ru-RU" sz="2400" b="0" strike="noStrike" spc="-21">
                <a:solidFill>
                  <a:srgbClr val="FFFFFF"/>
                </a:solidFill>
                <a:latin typeface="Calibri"/>
                <a:ea typeface="DejaVu Sans"/>
              </a:rPr>
              <a:t>Грамотность</a:t>
            </a:r>
            <a:r>
              <a:rPr lang="ru-RU" sz="2400" b="0" strike="noStrike" spc="-3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">
                <a:solidFill>
                  <a:srgbClr val="FFFFFF"/>
                </a:solidFill>
                <a:latin typeface="Calibri"/>
                <a:ea typeface="DejaVu Sans"/>
              </a:rPr>
              <a:t>в</a:t>
            </a:r>
            <a:r>
              <a:rPr lang="ru-RU" sz="2400" b="0" strike="noStrike" spc="-3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">
                <a:solidFill>
                  <a:srgbClr val="FFFFFF"/>
                </a:solidFill>
                <a:latin typeface="Calibri"/>
                <a:ea typeface="DejaVu Sans"/>
              </a:rPr>
              <a:t>вопросах</a:t>
            </a:r>
            <a:r>
              <a:rPr lang="ru-RU" sz="2400" b="0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здоровья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39" name="object 17"/>
          <p:cNvSpPr/>
          <p:nvPr/>
        </p:nvSpPr>
        <p:spPr>
          <a:xfrm>
            <a:off x="4972680" y="5407200"/>
            <a:ext cx="5685840" cy="739440"/>
          </a:xfrm>
          <a:prstGeom prst="rect">
            <a:avLst/>
          </a:prstGeom>
          <a:solidFill>
            <a:srgbClr val="344E6C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8280" rIns="0" bIns="0">
            <a:spAutoFit/>
          </a:bodyPr>
          <a:lstStyle/>
          <a:p>
            <a:pPr marL="144000">
              <a:lnSpc>
                <a:spcPct val="100000"/>
              </a:lnSpc>
              <a:spcBef>
                <a:spcPts val="65"/>
              </a:spcBef>
            </a:pPr>
            <a:r>
              <a:rPr lang="ru-RU" sz="2400" b="0" strike="noStrike" spc="-21">
                <a:solidFill>
                  <a:srgbClr val="FFFFFF"/>
                </a:solidFill>
                <a:latin typeface="Calibri"/>
                <a:ea typeface="DejaVu Sans"/>
              </a:rPr>
              <a:t>Грамотность</a:t>
            </a:r>
            <a:r>
              <a:rPr lang="ru-RU" sz="2400" b="0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">
                <a:solidFill>
                  <a:srgbClr val="FFFFFF"/>
                </a:solidFill>
                <a:latin typeface="Calibri"/>
                <a:ea typeface="DejaVu Sans"/>
              </a:rPr>
              <a:t>в</a:t>
            </a:r>
            <a:r>
              <a:rPr lang="ru-RU" sz="2400" b="0" strike="noStrike" spc="-4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">
                <a:solidFill>
                  <a:srgbClr val="FFFFFF"/>
                </a:solidFill>
                <a:latin typeface="Calibri"/>
                <a:ea typeface="DejaVu Sans"/>
              </a:rPr>
              <a:t>вопросах</a:t>
            </a:r>
            <a:r>
              <a:rPr lang="ru-RU" sz="24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семейной</a:t>
            </a:r>
            <a:r>
              <a:rPr lang="ru-RU" sz="2400" b="0" strike="noStrike" spc="-3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жизни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40" name="object 18"/>
          <p:cNvSpPr/>
          <p:nvPr/>
        </p:nvSpPr>
        <p:spPr>
          <a:xfrm>
            <a:off x="4972680" y="5977080"/>
            <a:ext cx="5685840" cy="374760"/>
          </a:xfrm>
          <a:prstGeom prst="rect">
            <a:avLst/>
          </a:prstGeom>
          <a:solidFill>
            <a:srgbClr val="344E6C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000" rIns="0" bIns="0">
            <a:spAutoFit/>
          </a:bodyPr>
          <a:lstStyle/>
          <a:p>
            <a:pPr marL="144000">
              <a:lnSpc>
                <a:spcPct val="100000"/>
              </a:lnSpc>
              <a:spcBef>
                <a:spcPts val="71"/>
              </a:spcBef>
            </a:pPr>
            <a:r>
              <a:rPr lang="ru-RU" sz="2400" b="0" strike="noStrike" spc="-26">
                <a:solidFill>
                  <a:srgbClr val="FFFFFF"/>
                </a:solidFill>
                <a:latin typeface="Calibri"/>
                <a:ea typeface="DejaVu Sans"/>
              </a:rPr>
              <a:t>…..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object 7"/>
          <p:cNvGrpSpPr/>
          <p:nvPr/>
        </p:nvGrpSpPr>
        <p:grpSpPr>
          <a:xfrm>
            <a:off x="292680" y="1127880"/>
            <a:ext cx="11495520" cy="685800"/>
            <a:chOff x="292680" y="1127880"/>
            <a:chExt cx="11495520" cy="685800"/>
          </a:xfrm>
        </p:grpSpPr>
        <p:sp>
          <p:nvSpPr>
            <p:cNvPr id="242" name="object 8"/>
            <p:cNvSpPr/>
            <p:nvPr/>
          </p:nvSpPr>
          <p:spPr>
            <a:xfrm>
              <a:off x="408600" y="1181160"/>
              <a:ext cx="11374560" cy="461520"/>
            </a:xfrm>
            <a:custGeom>
              <a:avLst/>
              <a:gdLst/>
              <a:ahLst/>
              <a:cxnLst/>
              <a:rect l="l" t="t" r="r" b="b"/>
              <a:pathLst>
                <a:path w="11375390" h="462280">
                  <a:moveTo>
                    <a:pt x="11375136" y="0"/>
                  </a:moveTo>
                  <a:lnTo>
                    <a:pt x="0" y="0"/>
                  </a:lnTo>
                  <a:lnTo>
                    <a:pt x="0" y="461772"/>
                  </a:lnTo>
                  <a:lnTo>
                    <a:pt x="11375136" y="461772"/>
                  </a:lnTo>
                  <a:lnTo>
                    <a:pt x="11375136" y="0"/>
                  </a:lnTo>
                  <a:close/>
                </a:path>
              </a:pathLst>
            </a:custGeom>
            <a:solidFill>
              <a:srgbClr val="01A17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43" name="object 9"/>
            <p:cNvPicPr/>
            <p:nvPr/>
          </p:nvPicPr>
          <p:blipFill>
            <a:blip r:embed="rId2" cstate="print"/>
            <a:stretch/>
          </p:blipFill>
          <p:spPr>
            <a:xfrm>
              <a:off x="292680" y="1127880"/>
              <a:ext cx="5140440" cy="6858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44" name="object 10"/>
            <p:cNvPicPr/>
            <p:nvPr/>
          </p:nvPicPr>
          <p:blipFill>
            <a:blip r:embed="rId3" cstate="print"/>
            <a:stretch/>
          </p:blipFill>
          <p:spPr>
            <a:xfrm>
              <a:off x="5021640" y="1127880"/>
              <a:ext cx="563760" cy="6858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45" name="object 11"/>
            <p:cNvPicPr/>
            <p:nvPr/>
          </p:nvPicPr>
          <p:blipFill>
            <a:blip r:embed="rId4" cstate="print"/>
            <a:stretch/>
          </p:blipFill>
          <p:spPr>
            <a:xfrm>
              <a:off x="5240880" y="1127880"/>
              <a:ext cx="6547320" cy="6858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46" name="object 12"/>
          <p:cNvSpPr/>
          <p:nvPr/>
        </p:nvSpPr>
        <p:spPr>
          <a:xfrm>
            <a:off x="408600" y="1181160"/>
            <a:ext cx="11374560" cy="75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5920" rIns="0" bIns="0">
            <a:spAutoFit/>
          </a:bodyPr>
          <a:lstStyle/>
          <a:p>
            <a:pPr marL="90720">
              <a:lnSpc>
                <a:spcPct val="100000"/>
              </a:lnSpc>
              <a:spcBef>
                <a:spcPts val="204"/>
              </a:spcBef>
            </a:pPr>
            <a:r>
              <a:rPr lang="ru-RU" sz="2400" b="1" strike="noStrike" spc="-12">
                <a:solidFill>
                  <a:srgbClr val="FFFFFF"/>
                </a:solidFill>
                <a:latin typeface="Calibri"/>
                <a:ea typeface="DejaVu Sans"/>
              </a:rPr>
              <a:t>ФУНКЦИОНАЛЬНАЯ</a:t>
            </a:r>
            <a:r>
              <a:rPr lang="ru-RU" sz="2400" b="1" strike="noStrike" spc="-80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1" strike="noStrike" spc="-26">
                <a:solidFill>
                  <a:srgbClr val="FFFFFF"/>
                </a:solidFill>
                <a:latin typeface="Calibri"/>
                <a:ea typeface="DejaVu Sans"/>
              </a:rPr>
              <a:t>ГРАМОТНОСТЬ</a:t>
            </a:r>
            <a:r>
              <a:rPr lang="ru-RU" sz="2400" b="1" strike="noStrike" spc="-3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1" strike="noStrike" spc="-1">
                <a:solidFill>
                  <a:srgbClr val="FFFFFF"/>
                </a:solidFill>
                <a:latin typeface="Calibri"/>
                <a:ea typeface="DejaVu Sans"/>
              </a:rPr>
              <a:t>–</a:t>
            </a:r>
            <a:r>
              <a:rPr lang="ru-RU" sz="2400" b="1" strike="noStrike" spc="-60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1" strike="noStrike" spc="-1">
                <a:solidFill>
                  <a:srgbClr val="FFFFFF"/>
                </a:solidFill>
                <a:latin typeface="Calibri"/>
                <a:ea typeface="DejaVu Sans"/>
              </a:rPr>
              <a:t>ОВЛАДЕНИЕ</a:t>
            </a:r>
            <a:r>
              <a:rPr lang="ru-RU" sz="2400" b="1" strike="noStrike" spc="-4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КЛЮЧЕВЫМИ</a:t>
            </a:r>
            <a:r>
              <a:rPr lang="ru-RU" sz="2400" b="1" strike="noStrike" spc="-9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КОМПЕТЕНЦИЯМИ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247" name="object 13"/>
          <p:cNvPicPr/>
          <p:nvPr/>
        </p:nvPicPr>
        <p:blipFill>
          <a:blip r:embed="rId5" cstate="print"/>
          <a:stretch/>
        </p:blipFill>
        <p:spPr>
          <a:xfrm>
            <a:off x="108360" y="1938600"/>
            <a:ext cx="453600" cy="451800"/>
          </a:xfrm>
          <a:prstGeom prst="rect">
            <a:avLst/>
          </a:prstGeom>
          <a:ln w="0">
            <a:noFill/>
          </a:ln>
        </p:spPr>
      </p:pic>
      <p:pic>
        <p:nvPicPr>
          <p:cNvPr id="248" name="object 14"/>
          <p:cNvPicPr/>
          <p:nvPr/>
        </p:nvPicPr>
        <p:blipFill>
          <a:blip r:embed="rId5" cstate="print"/>
          <a:stretch/>
        </p:blipFill>
        <p:spPr>
          <a:xfrm>
            <a:off x="108360" y="2569320"/>
            <a:ext cx="453600" cy="451800"/>
          </a:xfrm>
          <a:prstGeom prst="rect">
            <a:avLst/>
          </a:prstGeom>
          <a:ln w="0">
            <a:noFill/>
          </a:ln>
        </p:spPr>
      </p:pic>
      <p:pic>
        <p:nvPicPr>
          <p:cNvPr id="249" name="object 15"/>
          <p:cNvPicPr/>
          <p:nvPr/>
        </p:nvPicPr>
        <p:blipFill>
          <a:blip r:embed="rId5" cstate="print"/>
          <a:stretch/>
        </p:blipFill>
        <p:spPr>
          <a:xfrm>
            <a:off x="108360" y="3200400"/>
            <a:ext cx="453600" cy="451800"/>
          </a:xfrm>
          <a:prstGeom prst="rect">
            <a:avLst/>
          </a:prstGeom>
          <a:ln w="0">
            <a:noFill/>
          </a:ln>
        </p:spPr>
      </p:pic>
      <p:sp>
        <p:nvSpPr>
          <p:cNvPr id="250" name="object 16"/>
          <p:cNvSpPr/>
          <p:nvPr/>
        </p:nvSpPr>
        <p:spPr>
          <a:xfrm>
            <a:off x="662040" y="3837240"/>
            <a:ext cx="3934440" cy="743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2400" b="0" strike="noStrike" spc="-26">
                <a:solidFill>
                  <a:srgbClr val="001F5F"/>
                </a:solidFill>
                <a:latin typeface="Calibri"/>
                <a:ea typeface="DejaVu Sans"/>
              </a:rPr>
              <a:t>общекультурная</a:t>
            </a:r>
            <a:r>
              <a:rPr lang="ru-RU" sz="2400" b="0" strike="noStrike" spc="-7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компетенция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251" name="object 17"/>
          <p:cNvPicPr/>
          <p:nvPr/>
        </p:nvPicPr>
        <p:blipFill>
          <a:blip r:embed="rId5" cstate="print"/>
          <a:stretch/>
        </p:blipFill>
        <p:spPr>
          <a:xfrm>
            <a:off x="108360" y="3831480"/>
            <a:ext cx="453600" cy="451800"/>
          </a:xfrm>
          <a:prstGeom prst="rect">
            <a:avLst/>
          </a:prstGeom>
          <a:ln w="0">
            <a:noFill/>
          </a:ln>
        </p:spPr>
      </p:pic>
      <p:pic>
        <p:nvPicPr>
          <p:cNvPr id="252" name="object 18"/>
          <p:cNvPicPr/>
          <p:nvPr/>
        </p:nvPicPr>
        <p:blipFill>
          <a:blip r:embed="rId6" cstate="print"/>
          <a:stretch/>
        </p:blipFill>
        <p:spPr>
          <a:xfrm>
            <a:off x="6294240" y="1929240"/>
            <a:ext cx="451800" cy="451800"/>
          </a:xfrm>
          <a:prstGeom prst="rect">
            <a:avLst/>
          </a:prstGeom>
          <a:ln w="0">
            <a:noFill/>
          </a:ln>
        </p:spPr>
      </p:pic>
      <p:pic>
        <p:nvPicPr>
          <p:cNvPr id="253" name="object 19"/>
          <p:cNvPicPr/>
          <p:nvPr/>
        </p:nvPicPr>
        <p:blipFill>
          <a:blip r:embed="rId7" cstate="print"/>
          <a:stretch/>
        </p:blipFill>
        <p:spPr>
          <a:xfrm>
            <a:off x="6294240" y="2560320"/>
            <a:ext cx="451800" cy="453600"/>
          </a:xfrm>
          <a:prstGeom prst="rect">
            <a:avLst/>
          </a:prstGeom>
          <a:ln w="0">
            <a:noFill/>
          </a:ln>
        </p:spPr>
      </p:pic>
      <p:sp>
        <p:nvSpPr>
          <p:cNvPr id="254" name="object 20"/>
          <p:cNvSpPr/>
          <p:nvPr/>
        </p:nvSpPr>
        <p:spPr>
          <a:xfrm>
            <a:off x="662040" y="1943640"/>
            <a:ext cx="10618560" cy="263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  <a:tabLst>
                <a:tab pos="6174000" algn="l"/>
              </a:tabLst>
            </a:pPr>
            <a:r>
              <a:rPr lang="ru-RU" sz="24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учебно-познавательная</a:t>
            </a:r>
            <a:r>
              <a:rPr lang="ru-RU" sz="2400" b="0" strike="noStrike" spc="-9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компетенция</a:t>
            </a:r>
            <a:r>
              <a:rPr lang="ru-RU" sz="24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4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информационная</a:t>
            </a:r>
            <a:r>
              <a:rPr lang="ru-RU" sz="2400" b="0" strike="noStrike" spc="-10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компетенция</a:t>
            </a:r>
            <a:endParaRPr lang="ru-RU" sz="2400" b="0" strike="noStrike" spc="-1">
              <a:latin typeface="Arial"/>
            </a:endParaRPr>
          </a:p>
          <a:p>
            <a:pPr marL="12600">
              <a:lnSpc>
                <a:spcPct val="172000"/>
              </a:lnSpc>
              <a:tabLst>
                <a:tab pos="6174000" algn="l"/>
              </a:tabLst>
            </a:pPr>
            <a:r>
              <a:rPr lang="ru-RU" sz="24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предметная</a:t>
            </a:r>
            <a:r>
              <a:rPr lang="ru-RU" sz="2400" b="0" strike="noStrike" spc="-9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компетенция</a:t>
            </a:r>
            <a:r>
              <a:rPr lang="ru-RU" sz="24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400" b="0" strike="noStrike" spc="-21">
                <a:solidFill>
                  <a:srgbClr val="001F5F"/>
                </a:solidFill>
                <a:latin typeface="Calibri"/>
                <a:ea typeface="DejaVu Sans"/>
              </a:rPr>
              <a:t>коммуникативная</a:t>
            </a:r>
            <a:r>
              <a:rPr lang="ru-RU" sz="2400" b="0" strike="noStrike" spc="1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компетенция </a:t>
            </a:r>
            <a:r>
              <a:rPr lang="ru-RU" sz="2400" b="0" strike="noStrike" spc="-26">
                <a:solidFill>
                  <a:srgbClr val="001F5F"/>
                </a:solidFill>
                <a:latin typeface="Calibri"/>
                <a:ea typeface="DejaVu Sans"/>
              </a:rPr>
              <a:t>ценностно-</a:t>
            </a:r>
            <a:r>
              <a:rPr lang="ru-RU" sz="2400" b="0" strike="noStrike" spc="-1">
                <a:solidFill>
                  <a:srgbClr val="001F5F"/>
                </a:solidFill>
                <a:latin typeface="Calibri"/>
                <a:ea typeface="DejaVu Sans"/>
              </a:rPr>
              <a:t>смысловая</a:t>
            </a:r>
            <a:r>
              <a:rPr lang="ru-RU" sz="2400" b="0" strike="noStrike" spc="2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компетенция</a:t>
            </a:r>
            <a:r>
              <a:rPr lang="ru-RU" sz="24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4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социально-трудовая</a:t>
            </a:r>
            <a:r>
              <a:rPr lang="ru-RU" sz="2400" b="0" strike="noStrike" spc="-35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компетенция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255" name="object 21"/>
          <p:cNvPicPr/>
          <p:nvPr/>
        </p:nvPicPr>
        <p:blipFill>
          <a:blip r:embed="rId7" cstate="print"/>
          <a:stretch/>
        </p:blipFill>
        <p:spPr>
          <a:xfrm>
            <a:off x="6294240" y="3191400"/>
            <a:ext cx="451800" cy="453600"/>
          </a:xfrm>
          <a:prstGeom prst="rect">
            <a:avLst/>
          </a:prstGeom>
          <a:ln w="0">
            <a:noFill/>
          </a:ln>
        </p:spPr>
      </p:pic>
      <p:sp>
        <p:nvSpPr>
          <p:cNvPr id="256" name="object 22"/>
          <p:cNvSpPr/>
          <p:nvPr/>
        </p:nvSpPr>
        <p:spPr>
          <a:xfrm>
            <a:off x="6824160" y="3837240"/>
            <a:ext cx="5207040" cy="110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  <a:tabLst>
                <a:tab pos="1758960" algn="l"/>
              </a:tabLst>
            </a:pPr>
            <a:r>
              <a:rPr lang="ru-RU" sz="2400" b="0" strike="noStrike" spc="-12">
                <a:solidFill>
                  <a:srgbClr val="001F5F"/>
                </a:solidFill>
                <a:latin typeface="Calibri"/>
                <a:ea typeface="DejaVu Sans"/>
              </a:rPr>
              <a:t>личностная</a:t>
            </a:r>
            <a:r>
              <a:rPr lang="ru-RU" sz="2400" b="0" strike="noStrike" spc="-1">
                <a:solidFill>
                  <a:srgbClr val="001F5F"/>
                </a:solidFill>
                <a:latin typeface="Calibri"/>
                <a:ea typeface="DejaVu Sans"/>
              </a:rPr>
              <a:t>	</a:t>
            </a:r>
            <a:r>
              <a:rPr lang="ru-RU" sz="2400" b="0" strike="noStrike" spc="-12">
                <a:solidFill>
                  <a:srgbClr val="001F5F"/>
                </a:solidFill>
                <a:latin typeface="Calibri"/>
                <a:ea typeface="DejaVu Sans"/>
              </a:rPr>
              <a:t>(самосовершенствование) компетенция</a:t>
            </a:r>
            <a:endParaRPr lang="ru-RU" sz="2400" b="0" strike="noStrike" spc="-1">
              <a:latin typeface="Arial"/>
            </a:endParaRPr>
          </a:p>
        </p:txBody>
      </p:sp>
      <p:pic>
        <p:nvPicPr>
          <p:cNvPr id="257" name="object 23"/>
          <p:cNvPicPr/>
          <p:nvPr/>
        </p:nvPicPr>
        <p:blipFill>
          <a:blip r:embed="rId6" cstate="print"/>
          <a:stretch/>
        </p:blipFill>
        <p:spPr>
          <a:xfrm>
            <a:off x="6294240" y="3823560"/>
            <a:ext cx="451800" cy="451800"/>
          </a:xfrm>
          <a:prstGeom prst="rect">
            <a:avLst/>
          </a:prstGeom>
          <a:ln w="0">
            <a:noFill/>
          </a:ln>
        </p:spPr>
      </p:pic>
      <p:grpSp>
        <p:nvGrpSpPr>
          <p:cNvPr id="258" name="object 24"/>
          <p:cNvGrpSpPr/>
          <p:nvPr/>
        </p:nvGrpSpPr>
        <p:grpSpPr>
          <a:xfrm>
            <a:off x="60840" y="4835520"/>
            <a:ext cx="12064680" cy="1596600"/>
            <a:chOff x="60840" y="4835520"/>
            <a:chExt cx="12064680" cy="1596600"/>
          </a:xfrm>
        </p:grpSpPr>
        <p:pic>
          <p:nvPicPr>
            <p:cNvPr id="259" name="object 25"/>
            <p:cNvPicPr/>
            <p:nvPr/>
          </p:nvPicPr>
          <p:blipFill>
            <a:blip r:embed="rId8" cstate="print"/>
            <a:stretch/>
          </p:blipFill>
          <p:spPr>
            <a:xfrm>
              <a:off x="60840" y="4835520"/>
              <a:ext cx="12064680" cy="15966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60" name="object 26"/>
            <p:cNvPicPr/>
            <p:nvPr/>
          </p:nvPicPr>
          <p:blipFill>
            <a:blip r:embed="rId9" cstate="print"/>
            <a:stretch/>
          </p:blipFill>
          <p:spPr>
            <a:xfrm>
              <a:off x="3540240" y="4887360"/>
              <a:ext cx="5110920" cy="4611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61" name="object 27"/>
            <p:cNvPicPr/>
            <p:nvPr/>
          </p:nvPicPr>
          <p:blipFill>
            <a:blip r:embed="rId10" cstate="print"/>
            <a:stretch/>
          </p:blipFill>
          <p:spPr>
            <a:xfrm>
              <a:off x="3424320" y="4835520"/>
              <a:ext cx="5292720" cy="6858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62" name="object 28"/>
          <p:cNvSpPr/>
          <p:nvPr/>
        </p:nvSpPr>
        <p:spPr>
          <a:xfrm>
            <a:off x="3540240" y="4887360"/>
            <a:ext cx="5110920" cy="758520"/>
          </a:xfrm>
          <a:prstGeom prst="rect">
            <a:avLst/>
          </a:prstGeom>
          <a:noFill/>
          <a:ln w="6096">
            <a:solidFill>
              <a:srgbClr val="9C85C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7360" rIns="0" bIns="0">
            <a:spAutoFit/>
          </a:bodyPr>
          <a:lstStyle/>
          <a:p>
            <a:pPr marL="90720">
              <a:lnSpc>
                <a:spcPct val="100000"/>
              </a:lnSpc>
              <a:spcBef>
                <a:spcPts val="215"/>
              </a:spcBef>
            </a:pPr>
            <a:r>
              <a:rPr lang="ru-RU" sz="2400" b="1" strike="noStrike" spc="-1">
                <a:solidFill>
                  <a:srgbClr val="FFFFFF"/>
                </a:solidFill>
                <a:latin typeface="Calibri"/>
                <a:ea typeface="DejaVu Sans"/>
              </a:rPr>
              <a:t>Функционально</a:t>
            </a:r>
            <a:r>
              <a:rPr lang="ru-RU" sz="2400" b="1" strike="noStrike" spc="-114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1" strike="noStrike" spc="-1">
                <a:solidFill>
                  <a:srgbClr val="FFFFFF"/>
                </a:solidFill>
                <a:latin typeface="Calibri"/>
                <a:ea typeface="DejaVu Sans"/>
              </a:rPr>
              <a:t>грамотная</a:t>
            </a:r>
            <a:r>
              <a:rPr lang="ru-RU" sz="2400" b="1" strike="noStrike" spc="-11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4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личность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263" name="object 29"/>
          <p:cNvSpPr/>
          <p:nvPr/>
        </p:nvSpPr>
        <p:spPr>
          <a:xfrm>
            <a:off x="108360" y="5850720"/>
            <a:ext cx="2879640" cy="659520"/>
          </a:xfrm>
          <a:prstGeom prst="rect">
            <a:avLst/>
          </a:prstGeom>
          <a:solidFill>
            <a:srgbClr val="8599B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11240" rIns="0" bIns="0">
            <a:spAutoFit/>
          </a:bodyPr>
          <a:lstStyle/>
          <a:p>
            <a:pPr marL="437040">
              <a:lnSpc>
                <a:spcPct val="100000"/>
              </a:lnSpc>
              <a:spcBef>
                <a:spcPts val="876"/>
              </a:spcBef>
            </a:pP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Человек</a:t>
            </a:r>
            <a:r>
              <a:rPr lang="ru-RU" sz="1800" b="0" strike="noStrike" spc="-8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познающий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64" name="object 30"/>
          <p:cNvSpPr/>
          <p:nvPr/>
        </p:nvSpPr>
        <p:spPr>
          <a:xfrm>
            <a:off x="4017240" y="5853600"/>
            <a:ext cx="4157280" cy="660600"/>
          </a:xfrm>
          <a:prstGeom prst="rect">
            <a:avLst/>
          </a:prstGeom>
          <a:solidFill>
            <a:srgbClr val="8599B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12320" rIns="0" bIns="0">
            <a:spAutoFit/>
          </a:bodyPr>
          <a:lstStyle/>
          <a:p>
            <a:pPr marL="217080">
              <a:lnSpc>
                <a:spcPct val="100000"/>
              </a:lnSpc>
              <a:spcBef>
                <a:spcPts val="884"/>
              </a:spcBef>
            </a:pP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Человек,</a:t>
            </a:r>
            <a:r>
              <a:rPr lang="ru-RU" sz="1800" b="0" strike="noStrike" spc="-7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умеющий</a:t>
            </a:r>
            <a:r>
              <a:rPr lang="ru-RU" sz="1800" b="0" strike="noStrike" spc="-5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жить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среди</a:t>
            </a:r>
            <a:r>
              <a:rPr lang="ru-RU" sz="1800" b="0" strike="noStrike" spc="-5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людей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65" name="object 31"/>
          <p:cNvSpPr/>
          <p:nvPr/>
        </p:nvSpPr>
        <p:spPr>
          <a:xfrm>
            <a:off x="9203400" y="5850720"/>
            <a:ext cx="2879640" cy="659520"/>
          </a:xfrm>
          <a:prstGeom prst="rect">
            <a:avLst/>
          </a:prstGeom>
          <a:solidFill>
            <a:srgbClr val="8599B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11240" rIns="0" bIns="0">
            <a:spAutoFit/>
          </a:bodyPr>
          <a:lstStyle/>
          <a:p>
            <a:pPr marL="156960">
              <a:lnSpc>
                <a:spcPct val="100000"/>
              </a:lnSpc>
              <a:spcBef>
                <a:spcPts val="876"/>
              </a:spcBef>
            </a:pPr>
            <a:r>
              <a:rPr lang="ru-RU" sz="1800" b="0" strike="noStrike" spc="-1">
                <a:solidFill>
                  <a:srgbClr val="FFFFFF"/>
                </a:solidFill>
                <a:latin typeface="Calibri"/>
                <a:ea typeface="DejaVu Sans"/>
              </a:rPr>
              <a:t>Человек</a:t>
            </a:r>
            <a:r>
              <a:rPr lang="ru-RU" sz="1800" b="0" strike="noStrike" spc="-8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8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самостоятельный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66" name="object 32"/>
          <p:cNvSpPr/>
          <p:nvPr/>
        </p:nvSpPr>
        <p:spPr>
          <a:xfrm>
            <a:off x="1510200" y="5112720"/>
            <a:ext cx="9169920" cy="740880"/>
          </a:xfrm>
          <a:custGeom>
            <a:avLst/>
            <a:gdLst/>
            <a:ahLst/>
            <a:cxnLst/>
            <a:rect l="l" t="t" r="r" b="b"/>
            <a:pathLst>
              <a:path w="9170670" h="741679">
                <a:moveTo>
                  <a:pt x="2029079" y="0"/>
                </a:moveTo>
                <a:lnTo>
                  <a:pt x="31750" y="0"/>
                </a:lnTo>
                <a:lnTo>
                  <a:pt x="31750" y="661136"/>
                </a:lnTo>
                <a:lnTo>
                  <a:pt x="0" y="661136"/>
                </a:lnTo>
                <a:lnTo>
                  <a:pt x="38100" y="737336"/>
                </a:lnTo>
                <a:lnTo>
                  <a:pt x="69850" y="673836"/>
                </a:lnTo>
                <a:lnTo>
                  <a:pt x="76200" y="661136"/>
                </a:lnTo>
                <a:lnTo>
                  <a:pt x="44450" y="661136"/>
                </a:lnTo>
                <a:lnTo>
                  <a:pt x="44450" y="12700"/>
                </a:lnTo>
                <a:lnTo>
                  <a:pt x="2029079" y="12700"/>
                </a:lnTo>
                <a:lnTo>
                  <a:pt x="2029079" y="6350"/>
                </a:lnTo>
                <a:lnTo>
                  <a:pt x="2029079" y="0"/>
                </a:lnTo>
                <a:close/>
                <a:moveTo>
                  <a:pt x="4623816" y="664921"/>
                </a:moveTo>
                <a:lnTo>
                  <a:pt x="4592066" y="664921"/>
                </a:lnTo>
                <a:lnTo>
                  <a:pt x="4592066" y="236474"/>
                </a:lnTo>
                <a:lnTo>
                  <a:pt x="4579366" y="236474"/>
                </a:lnTo>
                <a:lnTo>
                  <a:pt x="4579366" y="664921"/>
                </a:lnTo>
                <a:lnTo>
                  <a:pt x="4547616" y="664921"/>
                </a:lnTo>
                <a:lnTo>
                  <a:pt x="4585716" y="741121"/>
                </a:lnTo>
                <a:lnTo>
                  <a:pt x="4617466" y="677621"/>
                </a:lnTo>
                <a:lnTo>
                  <a:pt x="4623816" y="664921"/>
                </a:lnTo>
                <a:close/>
                <a:moveTo>
                  <a:pt x="9170543" y="661136"/>
                </a:moveTo>
                <a:lnTo>
                  <a:pt x="9138793" y="661136"/>
                </a:lnTo>
                <a:lnTo>
                  <a:pt x="9138793" y="12700"/>
                </a:lnTo>
                <a:lnTo>
                  <a:pt x="9138793" y="6350"/>
                </a:lnTo>
                <a:lnTo>
                  <a:pt x="9138793" y="0"/>
                </a:lnTo>
                <a:lnTo>
                  <a:pt x="7141464" y="0"/>
                </a:lnTo>
                <a:lnTo>
                  <a:pt x="7141464" y="12700"/>
                </a:lnTo>
                <a:lnTo>
                  <a:pt x="9126093" y="12700"/>
                </a:lnTo>
                <a:lnTo>
                  <a:pt x="9126093" y="661136"/>
                </a:lnTo>
                <a:lnTo>
                  <a:pt x="9094343" y="661136"/>
                </a:lnTo>
                <a:lnTo>
                  <a:pt x="9132443" y="737336"/>
                </a:lnTo>
                <a:lnTo>
                  <a:pt x="9164193" y="673836"/>
                </a:lnTo>
                <a:lnTo>
                  <a:pt x="9170543" y="661136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object 5"/>
          <p:cNvSpPr/>
          <p:nvPr/>
        </p:nvSpPr>
        <p:spPr>
          <a:xfrm>
            <a:off x="0" y="623160"/>
            <a:ext cx="12191400" cy="70920"/>
          </a:xfrm>
          <a:custGeom>
            <a:avLst/>
            <a:gdLst/>
            <a:ahLst/>
            <a:cxnLst/>
            <a:rect l="l" t="t" r="r" b="b"/>
            <a:pathLst>
              <a:path w="12192000" h="71754">
                <a:moveTo>
                  <a:pt x="12192000" y="0"/>
                </a:moveTo>
                <a:lnTo>
                  <a:pt x="0" y="0"/>
                </a:lnTo>
                <a:lnTo>
                  <a:pt x="0" y="71627"/>
                </a:lnTo>
                <a:lnTo>
                  <a:pt x="12192000" y="71627"/>
                </a:lnTo>
                <a:lnTo>
                  <a:pt x="12192000" y="0"/>
                </a:lnTo>
                <a:close/>
              </a:path>
            </a:pathLst>
          </a:custGeom>
          <a:solidFill>
            <a:srgbClr val="205868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8" name="object 7"/>
          <p:cNvSpPr/>
          <p:nvPr/>
        </p:nvSpPr>
        <p:spPr>
          <a:xfrm>
            <a:off x="2536920" y="2898720"/>
            <a:ext cx="7161480" cy="147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lang="ru-RU" sz="3200" b="0" strike="noStrike" spc="-1">
                <a:solidFill>
                  <a:srgbClr val="001F5F"/>
                </a:solidFill>
                <a:latin typeface="Calibri"/>
                <a:ea typeface="DejaVu Sans"/>
              </a:rPr>
              <a:t>Каковы</a:t>
            </a:r>
            <a:r>
              <a:rPr lang="ru-RU" sz="3200" b="0" strike="noStrike" spc="-10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200" b="0" strike="noStrike" spc="-1">
                <a:solidFill>
                  <a:srgbClr val="001F5F"/>
                </a:solidFill>
                <a:latin typeface="Calibri"/>
                <a:ea typeface="DejaVu Sans"/>
              </a:rPr>
              <a:t>условия</a:t>
            </a:r>
            <a:r>
              <a:rPr lang="ru-RU" sz="3200" b="0" strike="noStrike" spc="-11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формирования</a:t>
            </a:r>
            <a:endParaRPr lang="ru-RU" sz="3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200" b="0" strike="noStrike" spc="-1">
                <a:solidFill>
                  <a:srgbClr val="001F5F"/>
                </a:solidFill>
                <a:latin typeface="Calibri"/>
                <a:ea typeface="DejaVu Sans"/>
              </a:rPr>
              <a:t>функциональной</a:t>
            </a:r>
            <a:r>
              <a:rPr lang="ru-RU" sz="3200" b="0" strike="noStrike" spc="-6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200" b="0" strike="noStrike" spc="-1">
                <a:solidFill>
                  <a:srgbClr val="001F5F"/>
                </a:solidFill>
                <a:latin typeface="Calibri"/>
                <a:ea typeface="DejaVu Sans"/>
              </a:rPr>
              <a:t>грамотности</a:t>
            </a:r>
            <a:r>
              <a:rPr lang="ru-RU" sz="3200" b="0" strike="noStrike" spc="-7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32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учащихся?</a:t>
            </a: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object 3"/>
          <p:cNvSpPr/>
          <p:nvPr/>
        </p:nvSpPr>
        <p:spPr>
          <a:xfrm>
            <a:off x="9594000" y="222480"/>
            <a:ext cx="1744920" cy="184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70" name="object 4"/>
          <p:cNvGrpSpPr/>
          <p:nvPr/>
        </p:nvGrpSpPr>
        <p:grpSpPr>
          <a:xfrm>
            <a:off x="0" y="623160"/>
            <a:ext cx="12191400" cy="937440"/>
            <a:chOff x="0" y="623160"/>
            <a:chExt cx="12191400" cy="937440"/>
          </a:xfrm>
        </p:grpSpPr>
        <p:sp>
          <p:nvSpPr>
            <p:cNvPr id="271" name="object 5"/>
            <p:cNvSpPr/>
            <p:nvPr/>
          </p:nvSpPr>
          <p:spPr>
            <a:xfrm>
              <a:off x="0" y="623160"/>
              <a:ext cx="12191400" cy="70920"/>
            </a:xfrm>
            <a:custGeom>
              <a:avLst/>
              <a:gdLst/>
              <a:ahLst/>
              <a:cxnLst/>
              <a:rect l="l" t="t" r="r" b="b"/>
              <a:pathLst>
                <a:path w="12192000" h="71754">
                  <a:moveTo>
                    <a:pt x="12192000" y="0"/>
                  </a:moveTo>
                  <a:lnTo>
                    <a:pt x="0" y="0"/>
                  </a:lnTo>
                  <a:lnTo>
                    <a:pt x="0" y="71627"/>
                  </a:lnTo>
                  <a:lnTo>
                    <a:pt x="12192000" y="71627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20586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72" name="object 7"/>
            <p:cNvSpPr/>
            <p:nvPr/>
          </p:nvSpPr>
          <p:spPr>
            <a:xfrm>
              <a:off x="185760" y="830520"/>
              <a:ext cx="7456680" cy="523800"/>
            </a:xfrm>
            <a:custGeom>
              <a:avLst/>
              <a:gdLst/>
              <a:ahLst/>
              <a:cxnLst/>
              <a:rect l="l" t="t" r="r" b="b"/>
              <a:pathLst>
                <a:path w="7457440" h="524510">
                  <a:moveTo>
                    <a:pt x="7456932" y="0"/>
                  </a:moveTo>
                  <a:lnTo>
                    <a:pt x="0" y="0"/>
                  </a:lnTo>
                  <a:lnTo>
                    <a:pt x="0" y="524256"/>
                  </a:lnTo>
                  <a:lnTo>
                    <a:pt x="7456932" y="524256"/>
                  </a:lnTo>
                  <a:lnTo>
                    <a:pt x="7456932" y="0"/>
                  </a:lnTo>
                  <a:close/>
                </a:path>
              </a:pathLst>
            </a:custGeom>
            <a:solidFill>
              <a:srgbClr val="01A178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273" name="object 8"/>
            <p:cNvPicPr/>
            <p:nvPr/>
          </p:nvPicPr>
          <p:blipFill>
            <a:blip r:embed="rId2" cstate="print"/>
            <a:stretch/>
          </p:blipFill>
          <p:spPr>
            <a:xfrm>
              <a:off x="36720" y="762120"/>
              <a:ext cx="7679520" cy="79848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74" name="object 9"/>
          <p:cNvSpPr/>
          <p:nvPr/>
        </p:nvSpPr>
        <p:spPr>
          <a:xfrm>
            <a:off x="265320" y="841320"/>
            <a:ext cx="7224480" cy="865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2800" b="1" strike="noStrike" spc="-1">
                <a:solidFill>
                  <a:srgbClr val="FFFFFF"/>
                </a:solidFill>
                <a:latin typeface="Calibri"/>
                <a:ea typeface="DejaVu Sans"/>
              </a:rPr>
              <a:t>1.</a:t>
            </a:r>
            <a:r>
              <a:rPr lang="ru-RU" sz="2800" b="1" strike="noStrike" spc="-11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Профессиональная</a:t>
            </a:r>
            <a:r>
              <a:rPr lang="ru-RU" sz="2800" b="1" strike="noStrike" spc="-72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компетентность</a:t>
            </a:r>
            <a:r>
              <a:rPr lang="ru-RU" sz="2800" b="1" strike="noStrike" spc="-80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2800" b="1" strike="noStrike" spc="-12">
                <a:solidFill>
                  <a:srgbClr val="FFFFFF"/>
                </a:solidFill>
                <a:latin typeface="Calibri"/>
                <a:ea typeface="DejaVu Sans"/>
              </a:rPr>
              <a:t>учителя</a:t>
            </a:r>
            <a:endParaRPr lang="ru-RU" sz="2800" b="0" strike="noStrike" spc="-1">
              <a:latin typeface="Arial"/>
            </a:endParaRPr>
          </a:p>
        </p:txBody>
      </p:sp>
      <p:grpSp>
        <p:nvGrpSpPr>
          <p:cNvPr id="275" name="object 10"/>
          <p:cNvGrpSpPr/>
          <p:nvPr/>
        </p:nvGrpSpPr>
        <p:grpSpPr>
          <a:xfrm>
            <a:off x="128160" y="1480320"/>
            <a:ext cx="4809240" cy="4966920"/>
            <a:chOff x="128160" y="1480320"/>
            <a:chExt cx="4809240" cy="4966920"/>
          </a:xfrm>
        </p:grpSpPr>
        <p:sp>
          <p:nvSpPr>
            <p:cNvPr id="276" name="object 11"/>
            <p:cNvSpPr/>
            <p:nvPr/>
          </p:nvSpPr>
          <p:spPr>
            <a:xfrm>
              <a:off x="128160" y="1480320"/>
              <a:ext cx="1043280" cy="4966920"/>
            </a:xfrm>
            <a:custGeom>
              <a:avLst/>
              <a:gdLst/>
              <a:ahLst/>
              <a:cxnLst/>
              <a:rect l="l" t="t" r="r" b="b"/>
              <a:pathLst>
                <a:path w="1043940" h="4967605">
                  <a:moveTo>
                    <a:pt x="15252" y="0"/>
                  </a:moveTo>
                  <a:lnTo>
                    <a:pt x="49245" y="34469"/>
                  </a:lnTo>
                  <a:lnTo>
                    <a:pt x="82667" y="69288"/>
                  </a:lnTo>
                  <a:lnTo>
                    <a:pt x="115518" y="104450"/>
                  </a:lnTo>
                  <a:lnTo>
                    <a:pt x="147797" y="139949"/>
                  </a:lnTo>
                  <a:lnTo>
                    <a:pt x="179505" y="175780"/>
                  </a:lnTo>
                  <a:lnTo>
                    <a:pt x="210642" y="211936"/>
                  </a:lnTo>
                  <a:lnTo>
                    <a:pt x="241207" y="248411"/>
                  </a:lnTo>
                  <a:lnTo>
                    <a:pt x="271201" y="285201"/>
                  </a:lnTo>
                  <a:lnTo>
                    <a:pt x="300624" y="322297"/>
                  </a:lnTo>
                  <a:lnTo>
                    <a:pt x="329475" y="359696"/>
                  </a:lnTo>
                  <a:lnTo>
                    <a:pt x="357755" y="397390"/>
                  </a:lnTo>
                  <a:lnTo>
                    <a:pt x="385464" y="435375"/>
                  </a:lnTo>
                  <a:lnTo>
                    <a:pt x="412602" y="473643"/>
                  </a:lnTo>
                  <a:lnTo>
                    <a:pt x="439168" y="512190"/>
                  </a:lnTo>
                  <a:lnTo>
                    <a:pt x="465163" y="551008"/>
                  </a:lnTo>
                  <a:lnTo>
                    <a:pt x="490586" y="590093"/>
                  </a:lnTo>
                  <a:lnTo>
                    <a:pt x="515438" y="629439"/>
                  </a:lnTo>
                  <a:lnTo>
                    <a:pt x="539719" y="669038"/>
                  </a:lnTo>
                  <a:lnTo>
                    <a:pt x="563429" y="708887"/>
                  </a:lnTo>
                  <a:lnTo>
                    <a:pt x="586567" y="748978"/>
                  </a:lnTo>
                  <a:lnTo>
                    <a:pt x="609134" y="789305"/>
                  </a:lnTo>
                  <a:lnTo>
                    <a:pt x="631130" y="829863"/>
                  </a:lnTo>
                  <a:lnTo>
                    <a:pt x="652554" y="870647"/>
                  </a:lnTo>
                  <a:lnTo>
                    <a:pt x="673407" y="911649"/>
                  </a:lnTo>
                  <a:lnTo>
                    <a:pt x="693689" y="952864"/>
                  </a:lnTo>
                  <a:lnTo>
                    <a:pt x="713399" y="994286"/>
                  </a:lnTo>
                  <a:lnTo>
                    <a:pt x="732538" y="1035909"/>
                  </a:lnTo>
                  <a:lnTo>
                    <a:pt x="751106" y="1077728"/>
                  </a:lnTo>
                  <a:lnTo>
                    <a:pt x="769102" y="1119736"/>
                  </a:lnTo>
                  <a:lnTo>
                    <a:pt x="786527" y="1161927"/>
                  </a:lnTo>
                  <a:lnTo>
                    <a:pt x="803381" y="1204296"/>
                  </a:lnTo>
                  <a:lnTo>
                    <a:pt x="819663" y="1246837"/>
                  </a:lnTo>
                  <a:lnTo>
                    <a:pt x="835375" y="1289543"/>
                  </a:lnTo>
                  <a:lnTo>
                    <a:pt x="850514" y="1332409"/>
                  </a:lnTo>
                  <a:lnTo>
                    <a:pt x="865083" y="1375429"/>
                  </a:lnTo>
                  <a:lnTo>
                    <a:pt x="879080" y="1418597"/>
                  </a:lnTo>
                  <a:lnTo>
                    <a:pt x="892506" y="1461907"/>
                  </a:lnTo>
                  <a:lnTo>
                    <a:pt x="905361" y="1505352"/>
                  </a:lnTo>
                  <a:lnTo>
                    <a:pt x="917644" y="1548929"/>
                  </a:lnTo>
                  <a:lnTo>
                    <a:pt x="929356" y="1592629"/>
                  </a:lnTo>
                  <a:lnTo>
                    <a:pt x="940497" y="1636448"/>
                  </a:lnTo>
                  <a:lnTo>
                    <a:pt x="951066" y="1680379"/>
                  </a:lnTo>
                  <a:lnTo>
                    <a:pt x="961064" y="1724416"/>
                  </a:lnTo>
                  <a:lnTo>
                    <a:pt x="970491" y="1768555"/>
                  </a:lnTo>
                  <a:lnTo>
                    <a:pt x="979346" y="1812787"/>
                  </a:lnTo>
                  <a:lnTo>
                    <a:pt x="987630" y="1857109"/>
                  </a:lnTo>
                  <a:lnTo>
                    <a:pt x="995343" y="1901514"/>
                  </a:lnTo>
                  <a:lnTo>
                    <a:pt x="1002484" y="1945995"/>
                  </a:lnTo>
                  <a:lnTo>
                    <a:pt x="1009054" y="1990548"/>
                  </a:lnTo>
                  <a:lnTo>
                    <a:pt x="1015053" y="2035165"/>
                  </a:lnTo>
                  <a:lnTo>
                    <a:pt x="1020481" y="2079842"/>
                  </a:lnTo>
                  <a:lnTo>
                    <a:pt x="1025337" y="2124572"/>
                  </a:lnTo>
                  <a:lnTo>
                    <a:pt x="1029622" y="2169349"/>
                  </a:lnTo>
                  <a:lnTo>
                    <a:pt x="1033335" y="2214168"/>
                  </a:lnTo>
                  <a:lnTo>
                    <a:pt x="1036477" y="2259022"/>
                  </a:lnTo>
                  <a:lnTo>
                    <a:pt x="1039048" y="2303906"/>
                  </a:lnTo>
                  <a:lnTo>
                    <a:pt x="1041048" y="2348814"/>
                  </a:lnTo>
                  <a:lnTo>
                    <a:pt x="1042476" y="2393739"/>
                  </a:lnTo>
                  <a:lnTo>
                    <a:pt x="1043333" y="2438676"/>
                  </a:lnTo>
                  <a:lnTo>
                    <a:pt x="1043619" y="2483619"/>
                  </a:lnTo>
                  <a:lnTo>
                    <a:pt x="1043333" y="2528563"/>
                  </a:lnTo>
                  <a:lnTo>
                    <a:pt x="1042476" y="2573500"/>
                  </a:lnTo>
                  <a:lnTo>
                    <a:pt x="1041048" y="2618425"/>
                  </a:lnTo>
                  <a:lnTo>
                    <a:pt x="1039048" y="2663333"/>
                  </a:lnTo>
                  <a:lnTo>
                    <a:pt x="1036477" y="2708217"/>
                  </a:lnTo>
                  <a:lnTo>
                    <a:pt x="1033335" y="2753071"/>
                  </a:lnTo>
                  <a:lnTo>
                    <a:pt x="1029622" y="2797890"/>
                  </a:lnTo>
                  <a:lnTo>
                    <a:pt x="1025337" y="2842668"/>
                  </a:lnTo>
                  <a:lnTo>
                    <a:pt x="1020481" y="2887398"/>
                  </a:lnTo>
                  <a:lnTo>
                    <a:pt x="1015053" y="2932075"/>
                  </a:lnTo>
                  <a:lnTo>
                    <a:pt x="1009054" y="2976693"/>
                  </a:lnTo>
                  <a:lnTo>
                    <a:pt x="1002484" y="3021246"/>
                  </a:lnTo>
                  <a:lnTo>
                    <a:pt x="995343" y="3065727"/>
                  </a:lnTo>
                  <a:lnTo>
                    <a:pt x="987630" y="3110132"/>
                  </a:lnTo>
                  <a:lnTo>
                    <a:pt x="979346" y="3154454"/>
                  </a:lnTo>
                  <a:lnTo>
                    <a:pt x="970491" y="3198688"/>
                  </a:lnTo>
                  <a:lnTo>
                    <a:pt x="961064" y="3242826"/>
                  </a:lnTo>
                  <a:lnTo>
                    <a:pt x="951066" y="3286864"/>
                  </a:lnTo>
                  <a:lnTo>
                    <a:pt x="940497" y="3330796"/>
                  </a:lnTo>
                  <a:lnTo>
                    <a:pt x="929356" y="3374615"/>
                  </a:lnTo>
                  <a:lnTo>
                    <a:pt x="917644" y="3418316"/>
                  </a:lnTo>
                  <a:lnTo>
                    <a:pt x="905361" y="3461893"/>
                  </a:lnTo>
                  <a:lnTo>
                    <a:pt x="892506" y="3505339"/>
                  </a:lnTo>
                  <a:lnTo>
                    <a:pt x="879080" y="3548650"/>
                  </a:lnTo>
                  <a:lnTo>
                    <a:pt x="865083" y="3591818"/>
                  </a:lnTo>
                  <a:lnTo>
                    <a:pt x="850514" y="3634839"/>
                  </a:lnTo>
                  <a:lnTo>
                    <a:pt x="835375" y="3677705"/>
                  </a:lnTo>
                  <a:lnTo>
                    <a:pt x="819663" y="3720412"/>
                  </a:lnTo>
                  <a:lnTo>
                    <a:pt x="803381" y="3762954"/>
                  </a:lnTo>
                  <a:lnTo>
                    <a:pt x="786527" y="3805323"/>
                  </a:lnTo>
                  <a:lnTo>
                    <a:pt x="769102" y="3847516"/>
                  </a:lnTo>
                  <a:lnTo>
                    <a:pt x="751106" y="3889524"/>
                  </a:lnTo>
                  <a:lnTo>
                    <a:pt x="732538" y="3931344"/>
                  </a:lnTo>
                  <a:lnTo>
                    <a:pt x="713399" y="3972968"/>
                  </a:lnTo>
                  <a:lnTo>
                    <a:pt x="693689" y="4014391"/>
                  </a:lnTo>
                  <a:lnTo>
                    <a:pt x="673407" y="4055607"/>
                  </a:lnTo>
                  <a:lnTo>
                    <a:pt x="652554" y="4096610"/>
                  </a:lnTo>
                  <a:lnTo>
                    <a:pt x="631130" y="4137395"/>
                  </a:lnTo>
                  <a:lnTo>
                    <a:pt x="609134" y="4177954"/>
                  </a:lnTo>
                  <a:lnTo>
                    <a:pt x="586567" y="4218282"/>
                  </a:lnTo>
                  <a:lnTo>
                    <a:pt x="563429" y="4258374"/>
                  </a:lnTo>
                  <a:lnTo>
                    <a:pt x="539719" y="4298224"/>
                  </a:lnTo>
                  <a:lnTo>
                    <a:pt x="515438" y="4337825"/>
                  </a:lnTo>
                  <a:lnTo>
                    <a:pt x="490586" y="4377171"/>
                  </a:lnTo>
                  <a:lnTo>
                    <a:pt x="465163" y="4416257"/>
                  </a:lnTo>
                  <a:lnTo>
                    <a:pt x="439168" y="4455077"/>
                  </a:lnTo>
                  <a:lnTo>
                    <a:pt x="412602" y="4493625"/>
                  </a:lnTo>
                  <a:lnTo>
                    <a:pt x="385464" y="4531894"/>
                  </a:lnTo>
                  <a:lnTo>
                    <a:pt x="357755" y="4569880"/>
                  </a:lnTo>
                  <a:lnTo>
                    <a:pt x="329475" y="4607576"/>
                  </a:lnTo>
                  <a:lnTo>
                    <a:pt x="300624" y="4644976"/>
                  </a:lnTo>
                  <a:lnTo>
                    <a:pt x="271201" y="4682074"/>
                  </a:lnTo>
                  <a:lnTo>
                    <a:pt x="241207" y="4718865"/>
                  </a:lnTo>
                  <a:lnTo>
                    <a:pt x="210642" y="4755342"/>
                  </a:lnTo>
                  <a:lnTo>
                    <a:pt x="179505" y="4791499"/>
                  </a:lnTo>
                  <a:lnTo>
                    <a:pt x="147797" y="4827331"/>
                  </a:lnTo>
                  <a:lnTo>
                    <a:pt x="115518" y="4862832"/>
                  </a:lnTo>
                  <a:lnTo>
                    <a:pt x="82667" y="4897995"/>
                  </a:lnTo>
                  <a:lnTo>
                    <a:pt x="49245" y="4932816"/>
                  </a:lnTo>
                  <a:lnTo>
                    <a:pt x="15252" y="4967287"/>
                  </a:lnTo>
                  <a:lnTo>
                    <a:pt x="0" y="4952022"/>
                  </a:lnTo>
                  <a:lnTo>
                    <a:pt x="34067" y="4917472"/>
                  </a:lnTo>
                  <a:lnTo>
                    <a:pt x="67557" y="4882570"/>
                  </a:lnTo>
                  <a:lnTo>
                    <a:pt x="100469" y="4847321"/>
                  </a:lnTo>
                  <a:lnTo>
                    <a:pt x="132804" y="4811732"/>
                  </a:lnTo>
                  <a:lnTo>
                    <a:pt x="164562" y="4775808"/>
                  </a:lnTo>
                  <a:lnTo>
                    <a:pt x="195742" y="4739555"/>
                  </a:lnTo>
                  <a:lnTo>
                    <a:pt x="226345" y="4702980"/>
                  </a:lnTo>
                  <a:lnTo>
                    <a:pt x="256370" y="4666089"/>
                  </a:lnTo>
                  <a:lnTo>
                    <a:pt x="285818" y="4628886"/>
                  </a:lnTo>
                  <a:lnTo>
                    <a:pt x="314688" y="4591380"/>
                  </a:lnTo>
                  <a:lnTo>
                    <a:pt x="342982" y="4553575"/>
                  </a:lnTo>
                  <a:lnTo>
                    <a:pt x="370697" y="4515477"/>
                  </a:lnTo>
                  <a:lnTo>
                    <a:pt x="397836" y="4477093"/>
                  </a:lnTo>
                  <a:lnTo>
                    <a:pt x="424397" y="4438429"/>
                  </a:lnTo>
                  <a:lnTo>
                    <a:pt x="450380" y="4399491"/>
                  </a:lnTo>
                  <a:lnTo>
                    <a:pt x="475786" y="4360284"/>
                  </a:lnTo>
                  <a:lnTo>
                    <a:pt x="500615" y="4320815"/>
                  </a:lnTo>
                  <a:lnTo>
                    <a:pt x="524866" y="4281089"/>
                  </a:lnTo>
                  <a:lnTo>
                    <a:pt x="548540" y="4241114"/>
                  </a:lnTo>
                  <a:lnTo>
                    <a:pt x="571636" y="4200894"/>
                  </a:lnTo>
                  <a:lnTo>
                    <a:pt x="594155" y="4160436"/>
                  </a:lnTo>
                  <a:lnTo>
                    <a:pt x="616097" y="4119746"/>
                  </a:lnTo>
                  <a:lnTo>
                    <a:pt x="637461" y="4078830"/>
                  </a:lnTo>
                  <a:lnTo>
                    <a:pt x="658248" y="4037694"/>
                  </a:lnTo>
                  <a:lnTo>
                    <a:pt x="678457" y="3996344"/>
                  </a:lnTo>
                  <a:lnTo>
                    <a:pt x="698089" y="3954785"/>
                  </a:lnTo>
                  <a:lnTo>
                    <a:pt x="717144" y="3913025"/>
                  </a:lnTo>
                  <a:lnTo>
                    <a:pt x="735621" y="3871069"/>
                  </a:lnTo>
                  <a:lnTo>
                    <a:pt x="753521" y="3828923"/>
                  </a:lnTo>
                  <a:lnTo>
                    <a:pt x="770843" y="3786593"/>
                  </a:lnTo>
                  <a:lnTo>
                    <a:pt x="787588" y="3744085"/>
                  </a:lnTo>
                  <a:lnTo>
                    <a:pt x="803756" y="3701406"/>
                  </a:lnTo>
                  <a:lnTo>
                    <a:pt x="819346" y="3658560"/>
                  </a:lnTo>
                  <a:lnTo>
                    <a:pt x="834358" y="3615555"/>
                  </a:lnTo>
                  <a:lnTo>
                    <a:pt x="848794" y="3572396"/>
                  </a:lnTo>
                  <a:lnTo>
                    <a:pt x="862652" y="3529090"/>
                  </a:lnTo>
                  <a:lnTo>
                    <a:pt x="875932" y="3485642"/>
                  </a:lnTo>
                  <a:lnTo>
                    <a:pt x="888635" y="3442058"/>
                  </a:lnTo>
                  <a:lnTo>
                    <a:pt x="900761" y="3398344"/>
                  </a:lnTo>
                  <a:lnTo>
                    <a:pt x="912309" y="3354507"/>
                  </a:lnTo>
                  <a:lnTo>
                    <a:pt x="923280" y="3310552"/>
                  </a:lnTo>
                  <a:lnTo>
                    <a:pt x="933673" y="3266486"/>
                  </a:lnTo>
                  <a:lnTo>
                    <a:pt x="943489" y="3222314"/>
                  </a:lnTo>
                  <a:lnTo>
                    <a:pt x="952728" y="3178043"/>
                  </a:lnTo>
                  <a:lnTo>
                    <a:pt x="961389" y="3133678"/>
                  </a:lnTo>
                  <a:lnTo>
                    <a:pt x="969473" y="3089226"/>
                  </a:lnTo>
                  <a:lnTo>
                    <a:pt x="976979" y="3044693"/>
                  </a:lnTo>
                  <a:lnTo>
                    <a:pt x="983908" y="3000084"/>
                  </a:lnTo>
                  <a:lnTo>
                    <a:pt x="990259" y="2955406"/>
                  </a:lnTo>
                  <a:lnTo>
                    <a:pt x="996033" y="2910664"/>
                  </a:lnTo>
                  <a:lnTo>
                    <a:pt x="1001230" y="2865866"/>
                  </a:lnTo>
                  <a:lnTo>
                    <a:pt x="1005849" y="2821016"/>
                  </a:lnTo>
                  <a:lnTo>
                    <a:pt x="1009891" y="2776121"/>
                  </a:lnTo>
                  <a:lnTo>
                    <a:pt x="1013356" y="2731186"/>
                  </a:lnTo>
                  <a:lnTo>
                    <a:pt x="1016243" y="2686219"/>
                  </a:lnTo>
                  <a:lnTo>
                    <a:pt x="1018553" y="2641224"/>
                  </a:lnTo>
                  <a:lnTo>
                    <a:pt x="1020285" y="2596208"/>
                  </a:lnTo>
                  <a:lnTo>
                    <a:pt x="1021440" y="2551178"/>
                  </a:lnTo>
                  <a:lnTo>
                    <a:pt x="1022017" y="2506138"/>
                  </a:lnTo>
                  <a:lnTo>
                    <a:pt x="1022017" y="2461095"/>
                  </a:lnTo>
                  <a:lnTo>
                    <a:pt x="1021440" y="2416055"/>
                  </a:lnTo>
                  <a:lnTo>
                    <a:pt x="1020285" y="2371024"/>
                  </a:lnTo>
                  <a:lnTo>
                    <a:pt x="1018553" y="2326009"/>
                  </a:lnTo>
                  <a:lnTo>
                    <a:pt x="1016243" y="2281014"/>
                  </a:lnTo>
                  <a:lnTo>
                    <a:pt x="1013356" y="2236047"/>
                  </a:lnTo>
                  <a:lnTo>
                    <a:pt x="1009891" y="2191112"/>
                  </a:lnTo>
                  <a:lnTo>
                    <a:pt x="1005849" y="2146217"/>
                  </a:lnTo>
                  <a:lnTo>
                    <a:pt x="1001230" y="2101367"/>
                  </a:lnTo>
                  <a:lnTo>
                    <a:pt x="996033" y="2056569"/>
                  </a:lnTo>
                  <a:lnTo>
                    <a:pt x="990259" y="2011828"/>
                  </a:lnTo>
                  <a:lnTo>
                    <a:pt x="983908" y="1967150"/>
                  </a:lnTo>
                  <a:lnTo>
                    <a:pt x="976979" y="1922541"/>
                  </a:lnTo>
                  <a:lnTo>
                    <a:pt x="969473" y="1878008"/>
                  </a:lnTo>
                  <a:lnTo>
                    <a:pt x="961389" y="1833556"/>
                  </a:lnTo>
                  <a:lnTo>
                    <a:pt x="952728" y="1789191"/>
                  </a:lnTo>
                  <a:lnTo>
                    <a:pt x="943489" y="1744921"/>
                  </a:lnTo>
                  <a:lnTo>
                    <a:pt x="933673" y="1700749"/>
                  </a:lnTo>
                  <a:lnTo>
                    <a:pt x="923280" y="1656683"/>
                  </a:lnTo>
                  <a:lnTo>
                    <a:pt x="912309" y="1612729"/>
                  </a:lnTo>
                  <a:lnTo>
                    <a:pt x="900761" y="1568892"/>
                  </a:lnTo>
                  <a:lnTo>
                    <a:pt x="888635" y="1525179"/>
                  </a:lnTo>
                  <a:lnTo>
                    <a:pt x="875932" y="1481595"/>
                  </a:lnTo>
                  <a:lnTo>
                    <a:pt x="862652" y="1438147"/>
                  </a:lnTo>
                  <a:lnTo>
                    <a:pt x="848794" y="1394841"/>
                  </a:lnTo>
                  <a:lnTo>
                    <a:pt x="834358" y="1351682"/>
                  </a:lnTo>
                  <a:lnTo>
                    <a:pt x="819346" y="1308678"/>
                  </a:lnTo>
                  <a:lnTo>
                    <a:pt x="803756" y="1265833"/>
                  </a:lnTo>
                  <a:lnTo>
                    <a:pt x="787588" y="1223154"/>
                  </a:lnTo>
                  <a:lnTo>
                    <a:pt x="770843" y="1180646"/>
                  </a:lnTo>
                  <a:lnTo>
                    <a:pt x="753521" y="1138317"/>
                  </a:lnTo>
                  <a:lnTo>
                    <a:pt x="735621" y="1096171"/>
                  </a:lnTo>
                  <a:lnTo>
                    <a:pt x="717144" y="1054216"/>
                  </a:lnTo>
                  <a:lnTo>
                    <a:pt x="698089" y="1012456"/>
                  </a:lnTo>
                  <a:lnTo>
                    <a:pt x="678457" y="970899"/>
                  </a:lnTo>
                  <a:lnTo>
                    <a:pt x="658248" y="929549"/>
                  </a:lnTo>
                  <a:lnTo>
                    <a:pt x="637461" y="888413"/>
                  </a:lnTo>
                  <a:lnTo>
                    <a:pt x="616097" y="847498"/>
                  </a:lnTo>
                  <a:lnTo>
                    <a:pt x="594155" y="806809"/>
                  </a:lnTo>
                  <a:lnTo>
                    <a:pt x="571636" y="766351"/>
                  </a:lnTo>
                  <a:lnTo>
                    <a:pt x="548540" y="726132"/>
                  </a:lnTo>
                  <a:lnTo>
                    <a:pt x="524866" y="686157"/>
                  </a:lnTo>
                  <a:lnTo>
                    <a:pt x="500615" y="646433"/>
                  </a:lnTo>
                  <a:lnTo>
                    <a:pt x="475786" y="606964"/>
                  </a:lnTo>
                  <a:lnTo>
                    <a:pt x="450380" y="567758"/>
                  </a:lnTo>
                  <a:lnTo>
                    <a:pt x="424397" y="528820"/>
                  </a:lnTo>
                  <a:lnTo>
                    <a:pt x="397836" y="490157"/>
                  </a:lnTo>
                  <a:lnTo>
                    <a:pt x="370697" y="451774"/>
                  </a:lnTo>
                  <a:lnTo>
                    <a:pt x="342982" y="413677"/>
                  </a:lnTo>
                  <a:lnTo>
                    <a:pt x="314688" y="375873"/>
                  </a:lnTo>
                  <a:lnTo>
                    <a:pt x="285818" y="338367"/>
                  </a:lnTo>
                  <a:lnTo>
                    <a:pt x="256370" y="301165"/>
                  </a:lnTo>
                  <a:lnTo>
                    <a:pt x="226345" y="264274"/>
                  </a:lnTo>
                  <a:lnTo>
                    <a:pt x="195742" y="227700"/>
                  </a:lnTo>
                  <a:lnTo>
                    <a:pt x="164562" y="191448"/>
                  </a:lnTo>
                  <a:lnTo>
                    <a:pt x="132804" y="155525"/>
                  </a:lnTo>
                  <a:lnTo>
                    <a:pt x="100469" y="119937"/>
                  </a:lnTo>
                  <a:lnTo>
                    <a:pt x="67557" y="84689"/>
                  </a:lnTo>
                  <a:lnTo>
                    <a:pt x="34067" y="49788"/>
                  </a:lnTo>
                  <a:lnTo>
                    <a:pt x="0" y="15239"/>
                  </a:lnTo>
                  <a:lnTo>
                    <a:pt x="15252" y="0"/>
                  </a:lnTo>
                  <a:close/>
                </a:path>
              </a:pathLst>
            </a:custGeom>
            <a:noFill/>
            <a:ln w="12192">
              <a:solidFill>
                <a:srgbClr val="809EC2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77" name="object 12"/>
            <p:cNvSpPr/>
            <p:nvPr/>
          </p:nvSpPr>
          <p:spPr>
            <a:xfrm>
              <a:off x="539640" y="1680840"/>
              <a:ext cx="4397760" cy="651960"/>
            </a:xfrm>
            <a:custGeom>
              <a:avLst/>
              <a:gdLst/>
              <a:ahLst/>
              <a:cxnLst/>
              <a:rect l="l" t="t" r="r" b="b"/>
              <a:pathLst>
                <a:path w="4398645" h="652780">
                  <a:moveTo>
                    <a:pt x="4398264" y="0"/>
                  </a:moveTo>
                  <a:lnTo>
                    <a:pt x="0" y="0"/>
                  </a:lnTo>
                  <a:lnTo>
                    <a:pt x="0" y="652272"/>
                  </a:lnTo>
                  <a:lnTo>
                    <a:pt x="4398264" y="652272"/>
                  </a:lnTo>
                  <a:lnTo>
                    <a:pt x="4398264" y="0"/>
                  </a:lnTo>
                  <a:close/>
                </a:path>
              </a:pathLst>
            </a:custGeom>
            <a:solidFill>
              <a:srgbClr val="9C85C0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78" name="object 13"/>
            <p:cNvSpPr/>
            <p:nvPr/>
          </p:nvSpPr>
          <p:spPr>
            <a:xfrm>
              <a:off x="539640" y="1680840"/>
              <a:ext cx="4397760" cy="651960"/>
            </a:xfrm>
            <a:custGeom>
              <a:avLst/>
              <a:gdLst/>
              <a:ahLst/>
              <a:cxnLst/>
              <a:rect l="l" t="t" r="r" b="b"/>
              <a:pathLst>
                <a:path w="4398645" h="652780">
                  <a:moveTo>
                    <a:pt x="0" y="652272"/>
                  </a:moveTo>
                  <a:lnTo>
                    <a:pt x="4398264" y="652272"/>
                  </a:lnTo>
                  <a:lnTo>
                    <a:pt x="4398264" y="0"/>
                  </a:lnTo>
                  <a:lnTo>
                    <a:pt x="0" y="0"/>
                  </a:lnTo>
                  <a:lnTo>
                    <a:pt x="0" y="652272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79" name="object 14"/>
          <p:cNvSpPr/>
          <p:nvPr/>
        </p:nvSpPr>
        <p:spPr>
          <a:xfrm>
            <a:off x="1045440" y="1849320"/>
            <a:ext cx="3819600" cy="49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1600" b="0" strike="noStrike" spc="-21">
                <a:solidFill>
                  <a:srgbClr val="FFFFFF"/>
                </a:solidFill>
                <a:latin typeface="Calibri"/>
                <a:ea typeface="DejaVu Sans"/>
              </a:rPr>
              <a:t>предметно-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методологическая</a:t>
            </a:r>
            <a:r>
              <a:rPr lang="ru-RU" sz="1600" b="0" strike="noStrike" spc="-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компетенция</a:t>
            </a:r>
            <a:endParaRPr lang="ru-RU" sz="1600" b="0" strike="noStrike" spc="-1">
              <a:latin typeface="Arial"/>
            </a:endParaRPr>
          </a:p>
        </p:txBody>
      </p:sp>
      <p:grpSp>
        <p:nvGrpSpPr>
          <p:cNvPr id="280" name="object 15"/>
          <p:cNvGrpSpPr/>
          <p:nvPr/>
        </p:nvGrpSpPr>
        <p:grpSpPr>
          <a:xfrm>
            <a:off x="131040" y="1598760"/>
            <a:ext cx="4806000" cy="1712520"/>
            <a:chOff x="131040" y="1598760"/>
            <a:chExt cx="4806000" cy="1712520"/>
          </a:xfrm>
        </p:grpSpPr>
        <p:sp>
          <p:nvSpPr>
            <p:cNvPr id="281" name="object 16"/>
            <p:cNvSpPr/>
            <p:nvPr/>
          </p:nvSpPr>
          <p:spPr>
            <a:xfrm>
              <a:off x="131040" y="1598760"/>
              <a:ext cx="816480" cy="814680"/>
            </a:xfrm>
            <a:custGeom>
              <a:avLst/>
              <a:gdLst/>
              <a:ahLst/>
              <a:cxnLst/>
              <a:rect l="l" t="t" r="r" b="b"/>
              <a:pathLst>
                <a:path w="817244" h="815339">
                  <a:moveTo>
                    <a:pt x="408431" y="0"/>
                  </a:moveTo>
                  <a:lnTo>
                    <a:pt x="360801" y="2742"/>
                  </a:lnTo>
                  <a:lnTo>
                    <a:pt x="314784" y="10765"/>
                  </a:lnTo>
                  <a:lnTo>
                    <a:pt x="270687" y="23764"/>
                  </a:lnTo>
                  <a:lnTo>
                    <a:pt x="228816" y="41432"/>
                  </a:lnTo>
                  <a:lnTo>
                    <a:pt x="189479" y="63464"/>
                  </a:lnTo>
                  <a:lnTo>
                    <a:pt x="152981" y="89553"/>
                  </a:lnTo>
                  <a:lnTo>
                    <a:pt x="119629" y="119395"/>
                  </a:lnTo>
                  <a:lnTo>
                    <a:pt x="89729" y="152684"/>
                  </a:lnTo>
                  <a:lnTo>
                    <a:pt x="63589" y="189113"/>
                  </a:lnTo>
                  <a:lnTo>
                    <a:pt x="41514" y="228377"/>
                  </a:lnTo>
                  <a:lnTo>
                    <a:pt x="23811" y="270171"/>
                  </a:lnTo>
                  <a:lnTo>
                    <a:pt x="10787" y="314188"/>
                  </a:lnTo>
                  <a:lnTo>
                    <a:pt x="2747" y="360123"/>
                  </a:lnTo>
                  <a:lnTo>
                    <a:pt x="0" y="407670"/>
                  </a:lnTo>
                  <a:lnTo>
                    <a:pt x="2747" y="455216"/>
                  </a:lnTo>
                  <a:lnTo>
                    <a:pt x="10787" y="501151"/>
                  </a:lnTo>
                  <a:lnTo>
                    <a:pt x="23811" y="545168"/>
                  </a:lnTo>
                  <a:lnTo>
                    <a:pt x="41514" y="586962"/>
                  </a:lnTo>
                  <a:lnTo>
                    <a:pt x="63589" y="626226"/>
                  </a:lnTo>
                  <a:lnTo>
                    <a:pt x="89729" y="662655"/>
                  </a:lnTo>
                  <a:lnTo>
                    <a:pt x="119629" y="695944"/>
                  </a:lnTo>
                  <a:lnTo>
                    <a:pt x="152981" y="725786"/>
                  </a:lnTo>
                  <a:lnTo>
                    <a:pt x="189479" y="751875"/>
                  </a:lnTo>
                  <a:lnTo>
                    <a:pt x="228816" y="773907"/>
                  </a:lnTo>
                  <a:lnTo>
                    <a:pt x="270687" y="791575"/>
                  </a:lnTo>
                  <a:lnTo>
                    <a:pt x="314784" y="804574"/>
                  </a:lnTo>
                  <a:lnTo>
                    <a:pt x="360801" y="812597"/>
                  </a:lnTo>
                  <a:lnTo>
                    <a:pt x="408431" y="815339"/>
                  </a:lnTo>
                  <a:lnTo>
                    <a:pt x="456062" y="812597"/>
                  </a:lnTo>
                  <a:lnTo>
                    <a:pt x="502079" y="804574"/>
                  </a:lnTo>
                  <a:lnTo>
                    <a:pt x="546176" y="791575"/>
                  </a:lnTo>
                  <a:lnTo>
                    <a:pt x="588047" y="773907"/>
                  </a:lnTo>
                  <a:lnTo>
                    <a:pt x="627384" y="751875"/>
                  </a:lnTo>
                  <a:lnTo>
                    <a:pt x="663882" y="725786"/>
                  </a:lnTo>
                  <a:lnTo>
                    <a:pt x="697234" y="695944"/>
                  </a:lnTo>
                  <a:lnTo>
                    <a:pt x="727134" y="662655"/>
                  </a:lnTo>
                  <a:lnTo>
                    <a:pt x="753274" y="626226"/>
                  </a:lnTo>
                  <a:lnTo>
                    <a:pt x="775349" y="586962"/>
                  </a:lnTo>
                  <a:lnTo>
                    <a:pt x="793052" y="545168"/>
                  </a:lnTo>
                  <a:lnTo>
                    <a:pt x="806076" y="501151"/>
                  </a:lnTo>
                  <a:lnTo>
                    <a:pt x="814116" y="455216"/>
                  </a:lnTo>
                  <a:lnTo>
                    <a:pt x="816863" y="407670"/>
                  </a:lnTo>
                  <a:lnTo>
                    <a:pt x="814116" y="360123"/>
                  </a:lnTo>
                  <a:lnTo>
                    <a:pt x="806076" y="314188"/>
                  </a:lnTo>
                  <a:lnTo>
                    <a:pt x="793052" y="270171"/>
                  </a:lnTo>
                  <a:lnTo>
                    <a:pt x="775349" y="228377"/>
                  </a:lnTo>
                  <a:lnTo>
                    <a:pt x="753274" y="189113"/>
                  </a:lnTo>
                  <a:lnTo>
                    <a:pt x="727134" y="152684"/>
                  </a:lnTo>
                  <a:lnTo>
                    <a:pt x="697234" y="119395"/>
                  </a:lnTo>
                  <a:lnTo>
                    <a:pt x="663882" y="89553"/>
                  </a:lnTo>
                  <a:lnTo>
                    <a:pt x="627384" y="63464"/>
                  </a:lnTo>
                  <a:lnTo>
                    <a:pt x="588047" y="41432"/>
                  </a:lnTo>
                  <a:lnTo>
                    <a:pt x="546176" y="23764"/>
                  </a:lnTo>
                  <a:lnTo>
                    <a:pt x="502079" y="10765"/>
                  </a:lnTo>
                  <a:lnTo>
                    <a:pt x="456062" y="2742"/>
                  </a:lnTo>
                  <a:lnTo>
                    <a:pt x="4084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2" name="object 17"/>
            <p:cNvSpPr/>
            <p:nvPr/>
          </p:nvSpPr>
          <p:spPr>
            <a:xfrm>
              <a:off x="131040" y="1598760"/>
              <a:ext cx="816480" cy="814680"/>
            </a:xfrm>
            <a:custGeom>
              <a:avLst/>
              <a:gdLst/>
              <a:ahLst/>
              <a:cxnLst/>
              <a:rect l="l" t="t" r="r" b="b"/>
              <a:pathLst>
                <a:path w="817244" h="815339">
                  <a:moveTo>
                    <a:pt x="0" y="407670"/>
                  </a:moveTo>
                  <a:lnTo>
                    <a:pt x="2747" y="360123"/>
                  </a:lnTo>
                  <a:lnTo>
                    <a:pt x="10787" y="314188"/>
                  </a:lnTo>
                  <a:lnTo>
                    <a:pt x="23811" y="270171"/>
                  </a:lnTo>
                  <a:lnTo>
                    <a:pt x="41514" y="228377"/>
                  </a:lnTo>
                  <a:lnTo>
                    <a:pt x="63589" y="189113"/>
                  </a:lnTo>
                  <a:lnTo>
                    <a:pt x="89729" y="152684"/>
                  </a:lnTo>
                  <a:lnTo>
                    <a:pt x="119629" y="119395"/>
                  </a:lnTo>
                  <a:lnTo>
                    <a:pt x="152981" y="89553"/>
                  </a:lnTo>
                  <a:lnTo>
                    <a:pt x="189479" y="63464"/>
                  </a:lnTo>
                  <a:lnTo>
                    <a:pt x="228816" y="41432"/>
                  </a:lnTo>
                  <a:lnTo>
                    <a:pt x="270687" y="23764"/>
                  </a:lnTo>
                  <a:lnTo>
                    <a:pt x="314784" y="10765"/>
                  </a:lnTo>
                  <a:lnTo>
                    <a:pt x="360801" y="2742"/>
                  </a:lnTo>
                  <a:lnTo>
                    <a:pt x="408431" y="0"/>
                  </a:lnTo>
                  <a:lnTo>
                    <a:pt x="456062" y="2742"/>
                  </a:lnTo>
                  <a:lnTo>
                    <a:pt x="502079" y="10765"/>
                  </a:lnTo>
                  <a:lnTo>
                    <a:pt x="546176" y="23764"/>
                  </a:lnTo>
                  <a:lnTo>
                    <a:pt x="588047" y="41432"/>
                  </a:lnTo>
                  <a:lnTo>
                    <a:pt x="627384" y="63464"/>
                  </a:lnTo>
                  <a:lnTo>
                    <a:pt x="663882" y="89553"/>
                  </a:lnTo>
                  <a:lnTo>
                    <a:pt x="697234" y="119395"/>
                  </a:lnTo>
                  <a:lnTo>
                    <a:pt x="727134" y="152684"/>
                  </a:lnTo>
                  <a:lnTo>
                    <a:pt x="753274" y="189113"/>
                  </a:lnTo>
                  <a:lnTo>
                    <a:pt x="775349" y="228377"/>
                  </a:lnTo>
                  <a:lnTo>
                    <a:pt x="793052" y="270171"/>
                  </a:lnTo>
                  <a:lnTo>
                    <a:pt x="806076" y="314188"/>
                  </a:lnTo>
                  <a:lnTo>
                    <a:pt x="814116" y="360123"/>
                  </a:lnTo>
                  <a:lnTo>
                    <a:pt x="816863" y="407670"/>
                  </a:lnTo>
                  <a:lnTo>
                    <a:pt x="814116" y="455216"/>
                  </a:lnTo>
                  <a:lnTo>
                    <a:pt x="806076" y="501151"/>
                  </a:lnTo>
                  <a:lnTo>
                    <a:pt x="793052" y="545168"/>
                  </a:lnTo>
                  <a:lnTo>
                    <a:pt x="775349" y="586962"/>
                  </a:lnTo>
                  <a:lnTo>
                    <a:pt x="753274" y="626226"/>
                  </a:lnTo>
                  <a:lnTo>
                    <a:pt x="727134" y="662655"/>
                  </a:lnTo>
                  <a:lnTo>
                    <a:pt x="697234" y="695944"/>
                  </a:lnTo>
                  <a:lnTo>
                    <a:pt x="663882" y="725786"/>
                  </a:lnTo>
                  <a:lnTo>
                    <a:pt x="627384" y="751875"/>
                  </a:lnTo>
                  <a:lnTo>
                    <a:pt x="588047" y="773907"/>
                  </a:lnTo>
                  <a:lnTo>
                    <a:pt x="546176" y="791575"/>
                  </a:lnTo>
                  <a:lnTo>
                    <a:pt x="502079" y="804574"/>
                  </a:lnTo>
                  <a:lnTo>
                    <a:pt x="456062" y="812597"/>
                  </a:lnTo>
                  <a:lnTo>
                    <a:pt x="408431" y="815339"/>
                  </a:lnTo>
                  <a:lnTo>
                    <a:pt x="360801" y="812597"/>
                  </a:lnTo>
                  <a:lnTo>
                    <a:pt x="314784" y="804574"/>
                  </a:lnTo>
                  <a:lnTo>
                    <a:pt x="270687" y="791575"/>
                  </a:lnTo>
                  <a:lnTo>
                    <a:pt x="228816" y="773907"/>
                  </a:lnTo>
                  <a:lnTo>
                    <a:pt x="189479" y="751875"/>
                  </a:lnTo>
                  <a:lnTo>
                    <a:pt x="152981" y="725786"/>
                  </a:lnTo>
                  <a:lnTo>
                    <a:pt x="119629" y="695944"/>
                  </a:lnTo>
                  <a:lnTo>
                    <a:pt x="89729" y="662655"/>
                  </a:lnTo>
                  <a:lnTo>
                    <a:pt x="63589" y="626226"/>
                  </a:lnTo>
                  <a:lnTo>
                    <a:pt x="41514" y="586962"/>
                  </a:lnTo>
                  <a:lnTo>
                    <a:pt x="23811" y="545168"/>
                  </a:lnTo>
                  <a:lnTo>
                    <a:pt x="10787" y="501151"/>
                  </a:lnTo>
                  <a:lnTo>
                    <a:pt x="2747" y="455216"/>
                  </a:lnTo>
                  <a:lnTo>
                    <a:pt x="0" y="407670"/>
                  </a:lnTo>
                  <a:close/>
                </a:path>
              </a:pathLst>
            </a:custGeom>
            <a:noFill/>
            <a:ln w="12192">
              <a:solidFill>
                <a:srgbClr val="9C85C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3" name="object 18"/>
            <p:cNvSpPr/>
            <p:nvPr/>
          </p:nvSpPr>
          <p:spPr>
            <a:xfrm>
              <a:off x="1007280" y="2659320"/>
              <a:ext cx="3929760" cy="651960"/>
            </a:xfrm>
            <a:custGeom>
              <a:avLst/>
              <a:gdLst/>
              <a:ahLst/>
              <a:cxnLst/>
              <a:rect l="l" t="t" r="r" b="b"/>
              <a:pathLst>
                <a:path w="3930650" h="652779">
                  <a:moveTo>
                    <a:pt x="3930396" y="0"/>
                  </a:moveTo>
                  <a:lnTo>
                    <a:pt x="0" y="0"/>
                  </a:lnTo>
                  <a:lnTo>
                    <a:pt x="0" y="652272"/>
                  </a:lnTo>
                  <a:lnTo>
                    <a:pt x="3930396" y="652272"/>
                  </a:lnTo>
                  <a:lnTo>
                    <a:pt x="3930396" y="0"/>
                  </a:lnTo>
                  <a:close/>
                </a:path>
              </a:pathLst>
            </a:custGeom>
            <a:solidFill>
              <a:srgbClr val="8F84C0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4" name="object 19"/>
            <p:cNvSpPr/>
            <p:nvPr/>
          </p:nvSpPr>
          <p:spPr>
            <a:xfrm>
              <a:off x="1007280" y="2659320"/>
              <a:ext cx="3929760" cy="651960"/>
            </a:xfrm>
            <a:custGeom>
              <a:avLst/>
              <a:gdLst/>
              <a:ahLst/>
              <a:cxnLst/>
              <a:rect l="l" t="t" r="r" b="b"/>
              <a:pathLst>
                <a:path w="3930650" h="652779">
                  <a:moveTo>
                    <a:pt x="0" y="652272"/>
                  </a:moveTo>
                  <a:lnTo>
                    <a:pt x="3930396" y="652272"/>
                  </a:lnTo>
                  <a:lnTo>
                    <a:pt x="3930396" y="0"/>
                  </a:lnTo>
                  <a:lnTo>
                    <a:pt x="0" y="0"/>
                  </a:lnTo>
                  <a:lnTo>
                    <a:pt x="0" y="652272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85" name="object 20"/>
          <p:cNvSpPr/>
          <p:nvPr/>
        </p:nvSpPr>
        <p:spPr>
          <a:xfrm>
            <a:off x="1512720" y="2716560"/>
            <a:ext cx="2298600" cy="70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7440" rIns="0" bIns="0">
            <a:spAutoFit/>
          </a:bodyPr>
          <a:lstStyle/>
          <a:p>
            <a:pPr marL="12600">
              <a:lnSpc>
                <a:spcPts val="1749"/>
              </a:lnSpc>
              <a:spcBef>
                <a:spcPts val="295"/>
              </a:spcBef>
            </a:pPr>
            <a:r>
              <a:rPr lang="ru-RU" sz="1600" b="0" strike="noStrike" spc="-21">
                <a:solidFill>
                  <a:srgbClr val="FFFFFF"/>
                </a:solidFill>
                <a:latin typeface="Calibri"/>
                <a:ea typeface="DejaVu Sans"/>
              </a:rPr>
              <a:t>психолого-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педагогическая компетенция</a:t>
            </a:r>
            <a:endParaRPr lang="ru-RU" sz="1600" b="0" strike="noStrike" spc="-1">
              <a:latin typeface="Arial"/>
            </a:endParaRPr>
          </a:p>
        </p:txBody>
      </p:sp>
      <p:grpSp>
        <p:nvGrpSpPr>
          <p:cNvPr id="286" name="object 21"/>
          <p:cNvGrpSpPr/>
          <p:nvPr/>
        </p:nvGrpSpPr>
        <p:grpSpPr>
          <a:xfrm>
            <a:off x="599040" y="2577240"/>
            <a:ext cx="4338000" cy="1712520"/>
            <a:chOff x="599040" y="2577240"/>
            <a:chExt cx="4338000" cy="1712520"/>
          </a:xfrm>
        </p:grpSpPr>
        <p:sp>
          <p:nvSpPr>
            <p:cNvPr id="287" name="object 22"/>
            <p:cNvSpPr/>
            <p:nvPr/>
          </p:nvSpPr>
          <p:spPr>
            <a:xfrm>
              <a:off x="599040" y="2577240"/>
              <a:ext cx="816480" cy="814680"/>
            </a:xfrm>
            <a:custGeom>
              <a:avLst/>
              <a:gdLst/>
              <a:ahLst/>
              <a:cxnLst/>
              <a:rect l="l" t="t" r="r" b="b"/>
              <a:pathLst>
                <a:path w="817244" h="815339">
                  <a:moveTo>
                    <a:pt x="408431" y="0"/>
                  </a:moveTo>
                  <a:lnTo>
                    <a:pt x="360801" y="2742"/>
                  </a:lnTo>
                  <a:lnTo>
                    <a:pt x="314784" y="10765"/>
                  </a:lnTo>
                  <a:lnTo>
                    <a:pt x="270687" y="23764"/>
                  </a:lnTo>
                  <a:lnTo>
                    <a:pt x="228816" y="41432"/>
                  </a:lnTo>
                  <a:lnTo>
                    <a:pt x="189479" y="63464"/>
                  </a:lnTo>
                  <a:lnTo>
                    <a:pt x="152981" y="89553"/>
                  </a:lnTo>
                  <a:lnTo>
                    <a:pt x="119629" y="119395"/>
                  </a:lnTo>
                  <a:lnTo>
                    <a:pt x="89729" y="152684"/>
                  </a:lnTo>
                  <a:lnTo>
                    <a:pt x="63589" y="189113"/>
                  </a:lnTo>
                  <a:lnTo>
                    <a:pt x="41514" y="228377"/>
                  </a:lnTo>
                  <a:lnTo>
                    <a:pt x="23811" y="270171"/>
                  </a:lnTo>
                  <a:lnTo>
                    <a:pt x="10787" y="314188"/>
                  </a:lnTo>
                  <a:lnTo>
                    <a:pt x="2747" y="360123"/>
                  </a:lnTo>
                  <a:lnTo>
                    <a:pt x="0" y="407669"/>
                  </a:lnTo>
                  <a:lnTo>
                    <a:pt x="2747" y="455216"/>
                  </a:lnTo>
                  <a:lnTo>
                    <a:pt x="10787" y="501151"/>
                  </a:lnTo>
                  <a:lnTo>
                    <a:pt x="23811" y="545168"/>
                  </a:lnTo>
                  <a:lnTo>
                    <a:pt x="41514" y="586962"/>
                  </a:lnTo>
                  <a:lnTo>
                    <a:pt x="63589" y="626226"/>
                  </a:lnTo>
                  <a:lnTo>
                    <a:pt x="89729" y="662655"/>
                  </a:lnTo>
                  <a:lnTo>
                    <a:pt x="119629" y="695944"/>
                  </a:lnTo>
                  <a:lnTo>
                    <a:pt x="152981" y="725786"/>
                  </a:lnTo>
                  <a:lnTo>
                    <a:pt x="189479" y="751875"/>
                  </a:lnTo>
                  <a:lnTo>
                    <a:pt x="228816" y="773907"/>
                  </a:lnTo>
                  <a:lnTo>
                    <a:pt x="270687" y="791575"/>
                  </a:lnTo>
                  <a:lnTo>
                    <a:pt x="314784" y="804574"/>
                  </a:lnTo>
                  <a:lnTo>
                    <a:pt x="360801" y="812597"/>
                  </a:lnTo>
                  <a:lnTo>
                    <a:pt x="408431" y="815339"/>
                  </a:lnTo>
                  <a:lnTo>
                    <a:pt x="456062" y="812597"/>
                  </a:lnTo>
                  <a:lnTo>
                    <a:pt x="502079" y="804574"/>
                  </a:lnTo>
                  <a:lnTo>
                    <a:pt x="546176" y="791575"/>
                  </a:lnTo>
                  <a:lnTo>
                    <a:pt x="588047" y="773907"/>
                  </a:lnTo>
                  <a:lnTo>
                    <a:pt x="627384" y="751875"/>
                  </a:lnTo>
                  <a:lnTo>
                    <a:pt x="663882" y="725786"/>
                  </a:lnTo>
                  <a:lnTo>
                    <a:pt x="697234" y="695944"/>
                  </a:lnTo>
                  <a:lnTo>
                    <a:pt x="727134" y="662655"/>
                  </a:lnTo>
                  <a:lnTo>
                    <a:pt x="753274" y="626226"/>
                  </a:lnTo>
                  <a:lnTo>
                    <a:pt x="775349" y="586962"/>
                  </a:lnTo>
                  <a:lnTo>
                    <a:pt x="793052" y="545168"/>
                  </a:lnTo>
                  <a:lnTo>
                    <a:pt x="806076" y="501151"/>
                  </a:lnTo>
                  <a:lnTo>
                    <a:pt x="814116" y="455216"/>
                  </a:lnTo>
                  <a:lnTo>
                    <a:pt x="816864" y="407669"/>
                  </a:lnTo>
                  <a:lnTo>
                    <a:pt x="814116" y="360123"/>
                  </a:lnTo>
                  <a:lnTo>
                    <a:pt x="806076" y="314188"/>
                  </a:lnTo>
                  <a:lnTo>
                    <a:pt x="793052" y="270171"/>
                  </a:lnTo>
                  <a:lnTo>
                    <a:pt x="775349" y="228377"/>
                  </a:lnTo>
                  <a:lnTo>
                    <a:pt x="753274" y="189113"/>
                  </a:lnTo>
                  <a:lnTo>
                    <a:pt x="727134" y="152684"/>
                  </a:lnTo>
                  <a:lnTo>
                    <a:pt x="697234" y="119395"/>
                  </a:lnTo>
                  <a:lnTo>
                    <a:pt x="663882" y="89553"/>
                  </a:lnTo>
                  <a:lnTo>
                    <a:pt x="627384" y="63464"/>
                  </a:lnTo>
                  <a:lnTo>
                    <a:pt x="588047" y="41432"/>
                  </a:lnTo>
                  <a:lnTo>
                    <a:pt x="546176" y="23764"/>
                  </a:lnTo>
                  <a:lnTo>
                    <a:pt x="502079" y="10765"/>
                  </a:lnTo>
                  <a:lnTo>
                    <a:pt x="456062" y="2742"/>
                  </a:lnTo>
                  <a:lnTo>
                    <a:pt x="4084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8" name="object 23"/>
            <p:cNvSpPr/>
            <p:nvPr/>
          </p:nvSpPr>
          <p:spPr>
            <a:xfrm>
              <a:off x="599040" y="2577240"/>
              <a:ext cx="816480" cy="814680"/>
            </a:xfrm>
            <a:custGeom>
              <a:avLst/>
              <a:gdLst/>
              <a:ahLst/>
              <a:cxnLst/>
              <a:rect l="l" t="t" r="r" b="b"/>
              <a:pathLst>
                <a:path w="817244" h="815339">
                  <a:moveTo>
                    <a:pt x="0" y="407669"/>
                  </a:moveTo>
                  <a:lnTo>
                    <a:pt x="2747" y="360123"/>
                  </a:lnTo>
                  <a:lnTo>
                    <a:pt x="10787" y="314188"/>
                  </a:lnTo>
                  <a:lnTo>
                    <a:pt x="23811" y="270171"/>
                  </a:lnTo>
                  <a:lnTo>
                    <a:pt x="41514" y="228377"/>
                  </a:lnTo>
                  <a:lnTo>
                    <a:pt x="63589" y="189113"/>
                  </a:lnTo>
                  <a:lnTo>
                    <a:pt x="89729" y="152684"/>
                  </a:lnTo>
                  <a:lnTo>
                    <a:pt x="119629" y="119395"/>
                  </a:lnTo>
                  <a:lnTo>
                    <a:pt x="152981" y="89553"/>
                  </a:lnTo>
                  <a:lnTo>
                    <a:pt x="189479" y="63464"/>
                  </a:lnTo>
                  <a:lnTo>
                    <a:pt x="228816" y="41432"/>
                  </a:lnTo>
                  <a:lnTo>
                    <a:pt x="270687" y="23764"/>
                  </a:lnTo>
                  <a:lnTo>
                    <a:pt x="314784" y="10765"/>
                  </a:lnTo>
                  <a:lnTo>
                    <a:pt x="360801" y="2742"/>
                  </a:lnTo>
                  <a:lnTo>
                    <a:pt x="408431" y="0"/>
                  </a:lnTo>
                  <a:lnTo>
                    <a:pt x="456062" y="2742"/>
                  </a:lnTo>
                  <a:lnTo>
                    <a:pt x="502079" y="10765"/>
                  </a:lnTo>
                  <a:lnTo>
                    <a:pt x="546176" y="23764"/>
                  </a:lnTo>
                  <a:lnTo>
                    <a:pt x="588047" y="41432"/>
                  </a:lnTo>
                  <a:lnTo>
                    <a:pt x="627384" y="63464"/>
                  </a:lnTo>
                  <a:lnTo>
                    <a:pt x="663882" y="89553"/>
                  </a:lnTo>
                  <a:lnTo>
                    <a:pt x="697234" y="119395"/>
                  </a:lnTo>
                  <a:lnTo>
                    <a:pt x="727134" y="152684"/>
                  </a:lnTo>
                  <a:lnTo>
                    <a:pt x="753274" y="189113"/>
                  </a:lnTo>
                  <a:lnTo>
                    <a:pt x="775349" y="228377"/>
                  </a:lnTo>
                  <a:lnTo>
                    <a:pt x="793052" y="270171"/>
                  </a:lnTo>
                  <a:lnTo>
                    <a:pt x="806076" y="314188"/>
                  </a:lnTo>
                  <a:lnTo>
                    <a:pt x="814116" y="360123"/>
                  </a:lnTo>
                  <a:lnTo>
                    <a:pt x="816864" y="407669"/>
                  </a:lnTo>
                  <a:lnTo>
                    <a:pt x="814116" y="455216"/>
                  </a:lnTo>
                  <a:lnTo>
                    <a:pt x="806076" y="501151"/>
                  </a:lnTo>
                  <a:lnTo>
                    <a:pt x="793052" y="545168"/>
                  </a:lnTo>
                  <a:lnTo>
                    <a:pt x="775349" y="586962"/>
                  </a:lnTo>
                  <a:lnTo>
                    <a:pt x="753274" y="626226"/>
                  </a:lnTo>
                  <a:lnTo>
                    <a:pt x="727134" y="662655"/>
                  </a:lnTo>
                  <a:lnTo>
                    <a:pt x="697234" y="695944"/>
                  </a:lnTo>
                  <a:lnTo>
                    <a:pt x="663882" y="725786"/>
                  </a:lnTo>
                  <a:lnTo>
                    <a:pt x="627384" y="751875"/>
                  </a:lnTo>
                  <a:lnTo>
                    <a:pt x="588047" y="773907"/>
                  </a:lnTo>
                  <a:lnTo>
                    <a:pt x="546176" y="791575"/>
                  </a:lnTo>
                  <a:lnTo>
                    <a:pt x="502079" y="804574"/>
                  </a:lnTo>
                  <a:lnTo>
                    <a:pt x="456062" y="812597"/>
                  </a:lnTo>
                  <a:lnTo>
                    <a:pt x="408431" y="815339"/>
                  </a:lnTo>
                  <a:lnTo>
                    <a:pt x="360801" y="812597"/>
                  </a:lnTo>
                  <a:lnTo>
                    <a:pt x="314784" y="804574"/>
                  </a:lnTo>
                  <a:lnTo>
                    <a:pt x="270687" y="791575"/>
                  </a:lnTo>
                  <a:lnTo>
                    <a:pt x="228816" y="773907"/>
                  </a:lnTo>
                  <a:lnTo>
                    <a:pt x="189479" y="751875"/>
                  </a:lnTo>
                  <a:lnTo>
                    <a:pt x="152981" y="725786"/>
                  </a:lnTo>
                  <a:lnTo>
                    <a:pt x="119629" y="695944"/>
                  </a:lnTo>
                  <a:lnTo>
                    <a:pt x="89729" y="662655"/>
                  </a:lnTo>
                  <a:lnTo>
                    <a:pt x="63589" y="626226"/>
                  </a:lnTo>
                  <a:lnTo>
                    <a:pt x="41514" y="586962"/>
                  </a:lnTo>
                  <a:lnTo>
                    <a:pt x="23811" y="545168"/>
                  </a:lnTo>
                  <a:lnTo>
                    <a:pt x="10787" y="501151"/>
                  </a:lnTo>
                  <a:lnTo>
                    <a:pt x="2747" y="455216"/>
                  </a:lnTo>
                  <a:lnTo>
                    <a:pt x="0" y="407669"/>
                  </a:lnTo>
                  <a:close/>
                </a:path>
              </a:pathLst>
            </a:custGeom>
            <a:noFill/>
            <a:ln w="12192">
              <a:solidFill>
                <a:srgbClr val="8F84C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89" name="object 24"/>
            <p:cNvSpPr/>
            <p:nvPr/>
          </p:nvSpPr>
          <p:spPr>
            <a:xfrm>
              <a:off x="1150560" y="3637800"/>
              <a:ext cx="3786480" cy="651960"/>
            </a:xfrm>
            <a:custGeom>
              <a:avLst/>
              <a:gdLst/>
              <a:ahLst/>
              <a:cxnLst/>
              <a:rect l="l" t="t" r="r" b="b"/>
              <a:pathLst>
                <a:path w="3787140" h="652779">
                  <a:moveTo>
                    <a:pt x="3787139" y="0"/>
                  </a:moveTo>
                  <a:lnTo>
                    <a:pt x="0" y="0"/>
                  </a:lnTo>
                  <a:lnTo>
                    <a:pt x="0" y="652272"/>
                  </a:lnTo>
                  <a:lnTo>
                    <a:pt x="3787139" y="652272"/>
                  </a:lnTo>
                  <a:lnTo>
                    <a:pt x="3787139" y="0"/>
                  </a:lnTo>
                  <a:close/>
                </a:path>
              </a:pathLst>
            </a:custGeom>
            <a:solidFill>
              <a:srgbClr val="8385C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90" name="object 25"/>
            <p:cNvSpPr/>
            <p:nvPr/>
          </p:nvSpPr>
          <p:spPr>
            <a:xfrm>
              <a:off x="1150560" y="3637800"/>
              <a:ext cx="3786480" cy="651960"/>
            </a:xfrm>
            <a:custGeom>
              <a:avLst/>
              <a:gdLst/>
              <a:ahLst/>
              <a:cxnLst/>
              <a:rect l="l" t="t" r="r" b="b"/>
              <a:pathLst>
                <a:path w="3787140" h="652779">
                  <a:moveTo>
                    <a:pt x="0" y="652272"/>
                  </a:moveTo>
                  <a:lnTo>
                    <a:pt x="3787139" y="652272"/>
                  </a:lnTo>
                  <a:lnTo>
                    <a:pt x="3787139" y="0"/>
                  </a:lnTo>
                  <a:lnTo>
                    <a:pt x="0" y="0"/>
                  </a:lnTo>
                  <a:lnTo>
                    <a:pt x="0" y="652272"/>
                  </a:lnTo>
                  <a:close/>
                </a:path>
              </a:pathLst>
            </a:custGeom>
            <a:noFill/>
            <a:ln w="12192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91" name="object 26"/>
          <p:cNvSpPr/>
          <p:nvPr/>
        </p:nvSpPr>
        <p:spPr>
          <a:xfrm>
            <a:off x="1656360" y="3695040"/>
            <a:ext cx="3093480" cy="70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7440" rIns="0" bIns="0">
            <a:spAutoFit/>
          </a:bodyPr>
          <a:lstStyle/>
          <a:p>
            <a:pPr marL="12600">
              <a:lnSpc>
                <a:spcPts val="1749"/>
              </a:lnSpc>
              <a:spcBef>
                <a:spcPts val="295"/>
              </a:spcBef>
            </a:pP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компетенция</a:t>
            </a:r>
            <a:r>
              <a:rPr lang="ru-RU" sz="1600" b="0" strike="noStrike" spc="-2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FFFFFF"/>
                </a:solidFill>
                <a:latin typeface="Calibri"/>
                <a:ea typeface="DejaVu Sans"/>
              </a:rPr>
              <a:t>в</a:t>
            </a:r>
            <a:r>
              <a:rPr lang="ru-RU" sz="1600" b="0" strike="noStrike" spc="-4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FFFFFF"/>
                </a:solidFill>
                <a:latin typeface="Calibri"/>
                <a:ea typeface="DejaVu Sans"/>
              </a:rPr>
              <a:t>области</a:t>
            </a:r>
            <a:r>
              <a:rPr lang="ru-RU" sz="1600" b="0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валеологии образовательного</a:t>
            </a:r>
            <a:r>
              <a:rPr lang="ru-RU" sz="1600" b="0" strike="noStrike" spc="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процесса</a:t>
            </a:r>
            <a:endParaRPr lang="ru-RU" sz="1600" b="0" strike="noStrike" spc="-1">
              <a:latin typeface="Arial"/>
            </a:endParaRPr>
          </a:p>
        </p:txBody>
      </p:sp>
      <p:grpSp>
        <p:nvGrpSpPr>
          <p:cNvPr id="292" name="object 27"/>
          <p:cNvGrpSpPr/>
          <p:nvPr/>
        </p:nvGrpSpPr>
        <p:grpSpPr>
          <a:xfrm>
            <a:off x="743760" y="3555360"/>
            <a:ext cx="4193280" cy="1712880"/>
            <a:chOff x="743760" y="3555360"/>
            <a:chExt cx="4193280" cy="1712880"/>
          </a:xfrm>
        </p:grpSpPr>
        <p:sp>
          <p:nvSpPr>
            <p:cNvPr id="293" name="object 28"/>
            <p:cNvSpPr/>
            <p:nvPr/>
          </p:nvSpPr>
          <p:spPr>
            <a:xfrm>
              <a:off x="743760" y="3555360"/>
              <a:ext cx="814680" cy="816480"/>
            </a:xfrm>
            <a:custGeom>
              <a:avLst/>
              <a:gdLst/>
              <a:ahLst/>
              <a:cxnLst/>
              <a:rect l="l" t="t" r="r" b="b"/>
              <a:pathLst>
                <a:path w="815340" h="817245">
                  <a:moveTo>
                    <a:pt x="407669" y="0"/>
                  </a:moveTo>
                  <a:lnTo>
                    <a:pt x="360127" y="2748"/>
                  </a:lnTo>
                  <a:lnTo>
                    <a:pt x="314196" y="10787"/>
                  </a:lnTo>
                  <a:lnTo>
                    <a:pt x="270181" y="23813"/>
                  </a:lnTo>
                  <a:lnTo>
                    <a:pt x="228388" y="41516"/>
                  </a:lnTo>
                  <a:lnTo>
                    <a:pt x="189124" y="63592"/>
                  </a:lnTo>
                  <a:lnTo>
                    <a:pt x="152695" y="89733"/>
                  </a:lnTo>
                  <a:lnTo>
                    <a:pt x="119405" y="119634"/>
                  </a:lnTo>
                  <a:lnTo>
                    <a:pt x="89561" y="152986"/>
                  </a:lnTo>
                  <a:lnTo>
                    <a:pt x="63470" y="189484"/>
                  </a:lnTo>
                  <a:lnTo>
                    <a:pt x="41436" y="228822"/>
                  </a:lnTo>
                  <a:lnTo>
                    <a:pt x="23767" y="270692"/>
                  </a:lnTo>
                  <a:lnTo>
                    <a:pt x="10767" y="314788"/>
                  </a:lnTo>
                  <a:lnTo>
                    <a:pt x="2742" y="360803"/>
                  </a:lnTo>
                  <a:lnTo>
                    <a:pt x="0" y="408432"/>
                  </a:lnTo>
                  <a:lnTo>
                    <a:pt x="2742" y="456060"/>
                  </a:lnTo>
                  <a:lnTo>
                    <a:pt x="10767" y="502075"/>
                  </a:lnTo>
                  <a:lnTo>
                    <a:pt x="23767" y="546171"/>
                  </a:lnTo>
                  <a:lnTo>
                    <a:pt x="41436" y="588041"/>
                  </a:lnTo>
                  <a:lnTo>
                    <a:pt x="63470" y="627379"/>
                  </a:lnTo>
                  <a:lnTo>
                    <a:pt x="89561" y="663877"/>
                  </a:lnTo>
                  <a:lnTo>
                    <a:pt x="119405" y="697230"/>
                  </a:lnTo>
                  <a:lnTo>
                    <a:pt x="152695" y="727130"/>
                  </a:lnTo>
                  <a:lnTo>
                    <a:pt x="189124" y="753271"/>
                  </a:lnTo>
                  <a:lnTo>
                    <a:pt x="228388" y="775347"/>
                  </a:lnTo>
                  <a:lnTo>
                    <a:pt x="270181" y="793050"/>
                  </a:lnTo>
                  <a:lnTo>
                    <a:pt x="314196" y="806076"/>
                  </a:lnTo>
                  <a:lnTo>
                    <a:pt x="360127" y="814115"/>
                  </a:lnTo>
                  <a:lnTo>
                    <a:pt x="407669" y="816864"/>
                  </a:lnTo>
                  <a:lnTo>
                    <a:pt x="455216" y="814115"/>
                  </a:lnTo>
                  <a:lnTo>
                    <a:pt x="501151" y="806076"/>
                  </a:lnTo>
                  <a:lnTo>
                    <a:pt x="545168" y="793050"/>
                  </a:lnTo>
                  <a:lnTo>
                    <a:pt x="586962" y="775347"/>
                  </a:lnTo>
                  <a:lnTo>
                    <a:pt x="626226" y="753271"/>
                  </a:lnTo>
                  <a:lnTo>
                    <a:pt x="662655" y="727130"/>
                  </a:lnTo>
                  <a:lnTo>
                    <a:pt x="695944" y="697230"/>
                  </a:lnTo>
                  <a:lnTo>
                    <a:pt x="725786" y="663877"/>
                  </a:lnTo>
                  <a:lnTo>
                    <a:pt x="751875" y="627379"/>
                  </a:lnTo>
                  <a:lnTo>
                    <a:pt x="773907" y="588041"/>
                  </a:lnTo>
                  <a:lnTo>
                    <a:pt x="791575" y="546171"/>
                  </a:lnTo>
                  <a:lnTo>
                    <a:pt x="804574" y="502075"/>
                  </a:lnTo>
                  <a:lnTo>
                    <a:pt x="812597" y="456060"/>
                  </a:lnTo>
                  <a:lnTo>
                    <a:pt x="815340" y="408432"/>
                  </a:lnTo>
                  <a:lnTo>
                    <a:pt x="812597" y="360803"/>
                  </a:lnTo>
                  <a:lnTo>
                    <a:pt x="804574" y="314788"/>
                  </a:lnTo>
                  <a:lnTo>
                    <a:pt x="791575" y="270692"/>
                  </a:lnTo>
                  <a:lnTo>
                    <a:pt x="773907" y="228822"/>
                  </a:lnTo>
                  <a:lnTo>
                    <a:pt x="751875" y="189484"/>
                  </a:lnTo>
                  <a:lnTo>
                    <a:pt x="725786" y="152986"/>
                  </a:lnTo>
                  <a:lnTo>
                    <a:pt x="695944" y="119633"/>
                  </a:lnTo>
                  <a:lnTo>
                    <a:pt x="662655" y="89733"/>
                  </a:lnTo>
                  <a:lnTo>
                    <a:pt x="626226" y="63592"/>
                  </a:lnTo>
                  <a:lnTo>
                    <a:pt x="586962" y="41516"/>
                  </a:lnTo>
                  <a:lnTo>
                    <a:pt x="545168" y="23813"/>
                  </a:lnTo>
                  <a:lnTo>
                    <a:pt x="501151" y="10787"/>
                  </a:lnTo>
                  <a:lnTo>
                    <a:pt x="455216" y="2748"/>
                  </a:lnTo>
                  <a:lnTo>
                    <a:pt x="40766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94" name="object 29"/>
            <p:cNvSpPr/>
            <p:nvPr/>
          </p:nvSpPr>
          <p:spPr>
            <a:xfrm>
              <a:off x="743760" y="3555360"/>
              <a:ext cx="814680" cy="816480"/>
            </a:xfrm>
            <a:custGeom>
              <a:avLst/>
              <a:gdLst/>
              <a:ahLst/>
              <a:cxnLst/>
              <a:rect l="l" t="t" r="r" b="b"/>
              <a:pathLst>
                <a:path w="815340" h="817245">
                  <a:moveTo>
                    <a:pt x="0" y="408432"/>
                  </a:moveTo>
                  <a:lnTo>
                    <a:pt x="2742" y="360803"/>
                  </a:lnTo>
                  <a:lnTo>
                    <a:pt x="10767" y="314788"/>
                  </a:lnTo>
                  <a:lnTo>
                    <a:pt x="23767" y="270692"/>
                  </a:lnTo>
                  <a:lnTo>
                    <a:pt x="41436" y="228822"/>
                  </a:lnTo>
                  <a:lnTo>
                    <a:pt x="63470" y="189484"/>
                  </a:lnTo>
                  <a:lnTo>
                    <a:pt x="89561" y="152986"/>
                  </a:lnTo>
                  <a:lnTo>
                    <a:pt x="119405" y="119634"/>
                  </a:lnTo>
                  <a:lnTo>
                    <a:pt x="152695" y="89733"/>
                  </a:lnTo>
                  <a:lnTo>
                    <a:pt x="189124" y="63592"/>
                  </a:lnTo>
                  <a:lnTo>
                    <a:pt x="228388" y="41516"/>
                  </a:lnTo>
                  <a:lnTo>
                    <a:pt x="270181" y="23813"/>
                  </a:lnTo>
                  <a:lnTo>
                    <a:pt x="314196" y="10787"/>
                  </a:lnTo>
                  <a:lnTo>
                    <a:pt x="360127" y="2748"/>
                  </a:lnTo>
                  <a:lnTo>
                    <a:pt x="407669" y="0"/>
                  </a:lnTo>
                  <a:lnTo>
                    <a:pt x="455216" y="2748"/>
                  </a:lnTo>
                  <a:lnTo>
                    <a:pt x="501151" y="10787"/>
                  </a:lnTo>
                  <a:lnTo>
                    <a:pt x="545168" y="23813"/>
                  </a:lnTo>
                  <a:lnTo>
                    <a:pt x="586962" y="41516"/>
                  </a:lnTo>
                  <a:lnTo>
                    <a:pt x="626226" y="63592"/>
                  </a:lnTo>
                  <a:lnTo>
                    <a:pt x="662655" y="89733"/>
                  </a:lnTo>
                  <a:lnTo>
                    <a:pt x="695944" y="119633"/>
                  </a:lnTo>
                  <a:lnTo>
                    <a:pt x="725786" y="152986"/>
                  </a:lnTo>
                  <a:lnTo>
                    <a:pt x="751875" y="189484"/>
                  </a:lnTo>
                  <a:lnTo>
                    <a:pt x="773907" y="228822"/>
                  </a:lnTo>
                  <a:lnTo>
                    <a:pt x="791575" y="270692"/>
                  </a:lnTo>
                  <a:lnTo>
                    <a:pt x="804574" y="314788"/>
                  </a:lnTo>
                  <a:lnTo>
                    <a:pt x="812597" y="360803"/>
                  </a:lnTo>
                  <a:lnTo>
                    <a:pt x="815340" y="408432"/>
                  </a:lnTo>
                  <a:lnTo>
                    <a:pt x="812597" y="456060"/>
                  </a:lnTo>
                  <a:lnTo>
                    <a:pt x="804574" y="502075"/>
                  </a:lnTo>
                  <a:lnTo>
                    <a:pt x="791575" y="546171"/>
                  </a:lnTo>
                  <a:lnTo>
                    <a:pt x="773907" y="588041"/>
                  </a:lnTo>
                  <a:lnTo>
                    <a:pt x="751875" y="627379"/>
                  </a:lnTo>
                  <a:lnTo>
                    <a:pt x="725786" y="663877"/>
                  </a:lnTo>
                  <a:lnTo>
                    <a:pt x="695944" y="697230"/>
                  </a:lnTo>
                  <a:lnTo>
                    <a:pt x="662655" y="727130"/>
                  </a:lnTo>
                  <a:lnTo>
                    <a:pt x="626226" y="753271"/>
                  </a:lnTo>
                  <a:lnTo>
                    <a:pt x="586962" y="775347"/>
                  </a:lnTo>
                  <a:lnTo>
                    <a:pt x="545168" y="793050"/>
                  </a:lnTo>
                  <a:lnTo>
                    <a:pt x="501151" y="806076"/>
                  </a:lnTo>
                  <a:lnTo>
                    <a:pt x="455216" y="814115"/>
                  </a:lnTo>
                  <a:lnTo>
                    <a:pt x="407669" y="816864"/>
                  </a:lnTo>
                  <a:lnTo>
                    <a:pt x="360127" y="814115"/>
                  </a:lnTo>
                  <a:lnTo>
                    <a:pt x="314196" y="806076"/>
                  </a:lnTo>
                  <a:lnTo>
                    <a:pt x="270181" y="793050"/>
                  </a:lnTo>
                  <a:lnTo>
                    <a:pt x="228388" y="775347"/>
                  </a:lnTo>
                  <a:lnTo>
                    <a:pt x="189124" y="753271"/>
                  </a:lnTo>
                  <a:lnTo>
                    <a:pt x="152695" y="727130"/>
                  </a:lnTo>
                  <a:lnTo>
                    <a:pt x="119405" y="697230"/>
                  </a:lnTo>
                  <a:lnTo>
                    <a:pt x="89561" y="663877"/>
                  </a:lnTo>
                  <a:lnTo>
                    <a:pt x="63470" y="627379"/>
                  </a:lnTo>
                  <a:lnTo>
                    <a:pt x="41436" y="588041"/>
                  </a:lnTo>
                  <a:lnTo>
                    <a:pt x="23767" y="546171"/>
                  </a:lnTo>
                  <a:lnTo>
                    <a:pt x="10767" y="502075"/>
                  </a:lnTo>
                  <a:lnTo>
                    <a:pt x="2742" y="456060"/>
                  </a:lnTo>
                  <a:lnTo>
                    <a:pt x="0" y="408432"/>
                  </a:lnTo>
                  <a:close/>
                </a:path>
              </a:pathLst>
            </a:custGeom>
            <a:noFill/>
            <a:ln w="12192">
              <a:solidFill>
                <a:srgbClr val="8385C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95" name="object 30"/>
            <p:cNvSpPr/>
            <p:nvPr/>
          </p:nvSpPr>
          <p:spPr>
            <a:xfrm>
              <a:off x="1007280" y="4616280"/>
              <a:ext cx="3929760" cy="651960"/>
            </a:xfrm>
            <a:custGeom>
              <a:avLst/>
              <a:gdLst/>
              <a:ahLst/>
              <a:cxnLst/>
              <a:rect l="l" t="t" r="r" b="b"/>
              <a:pathLst>
                <a:path w="3930650" h="652779">
                  <a:moveTo>
                    <a:pt x="3930396" y="0"/>
                  </a:moveTo>
                  <a:lnTo>
                    <a:pt x="0" y="0"/>
                  </a:lnTo>
                  <a:lnTo>
                    <a:pt x="0" y="652271"/>
                  </a:lnTo>
                  <a:lnTo>
                    <a:pt x="3930396" y="652271"/>
                  </a:lnTo>
                  <a:lnTo>
                    <a:pt x="3930396" y="0"/>
                  </a:lnTo>
                  <a:close/>
                </a:path>
              </a:pathLst>
            </a:custGeom>
            <a:solidFill>
              <a:srgbClr val="8191C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96" name="object 31"/>
            <p:cNvSpPr/>
            <p:nvPr/>
          </p:nvSpPr>
          <p:spPr>
            <a:xfrm>
              <a:off x="1007280" y="4616280"/>
              <a:ext cx="3929760" cy="651960"/>
            </a:xfrm>
            <a:custGeom>
              <a:avLst/>
              <a:gdLst/>
              <a:ahLst/>
              <a:cxnLst/>
              <a:rect l="l" t="t" r="r" b="b"/>
              <a:pathLst>
                <a:path w="3930650" h="652779">
                  <a:moveTo>
                    <a:pt x="0" y="652271"/>
                  </a:moveTo>
                  <a:lnTo>
                    <a:pt x="3930396" y="652271"/>
                  </a:lnTo>
                  <a:lnTo>
                    <a:pt x="3930396" y="0"/>
                  </a:lnTo>
                  <a:lnTo>
                    <a:pt x="0" y="0"/>
                  </a:lnTo>
                  <a:lnTo>
                    <a:pt x="0" y="652271"/>
                  </a:lnTo>
                  <a:close/>
                </a:path>
              </a:pathLst>
            </a:custGeom>
            <a:noFill/>
            <a:ln w="12191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97" name="object 32"/>
          <p:cNvSpPr/>
          <p:nvPr/>
        </p:nvSpPr>
        <p:spPr>
          <a:xfrm>
            <a:off x="1512720" y="4785480"/>
            <a:ext cx="2770560" cy="49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коммуникативная</a:t>
            </a:r>
            <a:r>
              <a:rPr lang="ru-RU" sz="1600" b="0" strike="noStrike" spc="15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компетенция</a:t>
            </a:r>
            <a:endParaRPr lang="ru-RU" sz="1600" b="0" strike="noStrike" spc="-1">
              <a:latin typeface="Arial"/>
            </a:endParaRPr>
          </a:p>
        </p:txBody>
      </p:sp>
      <p:grpSp>
        <p:nvGrpSpPr>
          <p:cNvPr id="298" name="object 33"/>
          <p:cNvGrpSpPr/>
          <p:nvPr/>
        </p:nvGrpSpPr>
        <p:grpSpPr>
          <a:xfrm>
            <a:off x="539640" y="4533840"/>
            <a:ext cx="4397760" cy="1712880"/>
            <a:chOff x="539640" y="4533840"/>
            <a:chExt cx="4397760" cy="1712880"/>
          </a:xfrm>
        </p:grpSpPr>
        <p:sp>
          <p:nvSpPr>
            <p:cNvPr id="299" name="object 34"/>
            <p:cNvSpPr/>
            <p:nvPr/>
          </p:nvSpPr>
          <p:spPr>
            <a:xfrm>
              <a:off x="599040" y="4533840"/>
              <a:ext cx="816480" cy="816480"/>
            </a:xfrm>
            <a:custGeom>
              <a:avLst/>
              <a:gdLst/>
              <a:ahLst/>
              <a:cxnLst/>
              <a:rect l="l" t="t" r="r" b="b"/>
              <a:pathLst>
                <a:path w="817244" h="817245">
                  <a:moveTo>
                    <a:pt x="408431" y="0"/>
                  </a:moveTo>
                  <a:lnTo>
                    <a:pt x="360801" y="2748"/>
                  </a:lnTo>
                  <a:lnTo>
                    <a:pt x="314784" y="10787"/>
                  </a:lnTo>
                  <a:lnTo>
                    <a:pt x="270687" y="23813"/>
                  </a:lnTo>
                  <a:lnTo>
                    <a:pt x="228816" y="41516"/>
                  </a:lnTo>
                  <a:lnTo>
                    <a:pt x="189479" y="63592"/>
                  </a:lnTo>
                  <a:lnTo>
                    <a:pt x="152981" y="89733"/>
                  </a:lnTo>
                  <a:lnTo>
                    <a:pt x="119629" y="119634"/>
                  </a:lnTo>
                  <a:lnTo>
                    <a:pt x="89729" y="152986"/>
                  </a:lnTo>
                  <a:lnTo>
                    <a:pt x="63589" y="189484"/>
                  </a:lnTo>
                  <a:lnTo>
                    <a:pt x="41514" y="228822"/>
                  </a:lnTo>
                  <a:lnTo>
                    <a:pt x="23811" y="270692"/>
                  </a:lnTo>
                  <a:lnTo>
                    <a:pt x="10787" y="314788"/>
                  </a:lnTo>
                  <a:lnTo>
                    <a:pt x="2747" y="360803"/>
                  </a:lnTo>
                  <a:lnTo>
                    <a:pt x="0" y="408431"/>
                  </a:lnTo>
                  <a:lnTo>
                    <a:pt x="2747" y="456060"/>
                  </a:lnTo>
                  <a:lnTo>
                    <a:pt x="10787" y="502075"/>
                  </a:lnTo>
                  <a:lnTo>
                    <a:pt x="23811" y="546171"/>
                  </a:lnTo>
                  <a:lnTo>
                    <a:pt x="41514" y="588041"/>
                  </a:lnTo>
                  <a:lnTo>
                    <a:pt x="63589" y="627379"/>
                  </a:lnTo>
                  <a:lnTo>
                    <a:pt x="89729" y="663877"/>
                  </a:lnTo>
                  <a:lnTo>
                    <a:pt x="119629" y="697229"/>
                  </a:lnTo>
                  <a:lnTo>
                    <a:pt x="152981" y="727130"/>
                  </a:lnTo>
                  <a:lnTo>
                    <a:pt x="189479" y="753271"/>
                  </a:lnTo>
                  <a:lnTo>
                    <a:pt x="228816" y="775347"/>
                  </a:lnTo>
                  <a:lnTo>
                    <a:pt x="270687" y="793050"/>
                  </a:lnTo>
                  <a:lnTo>
                    <a:pt x="314784" y="806076"/>
                  </a:lnTo>
                  <a:lnTo>
                    <a:pt x="360801" y="814115"/>
                  </a:lnTo>
                  <a:lnTo>
                    <a:pt x="408431" y="816863"/>
                  </a:lnTo>
                  <a:lnTo>
                    <a:pt x="456062" y="814115"/>
                  </a:lnTo>
                  <a:lnTo>
                    <a:pt x="502079" y="806076"/>
                  </a:lnTo>
                  <a:lnTo>
                    <a:pt x="546176" y="793050"/>
                  </a:lnTo>
                  <a:lnTo>
                    <a:pt x="588047" y="775347"/>
                  </a:lnTo>
                  <a:lnTo>
                    <a:pt x="627384" y="753271"/>
                  </a:lnTo>
                  <a:lnTo>
                    <a:pt x="663882" y="727130"/>
                  </a:lnTo>
                  <a:lnTo>
                    <a:pt x="697234" y="697229"/>
                  </a:lnTo>
                  <a:lnTo>
                    <a:pt x="727134" y="663877"/>
                  </a:lnTo>
                  <a:lnTo>
                    <a:pt x="753274" y="627379"/>
                  </a:lnTo>
                  <a:lnTo>
                    <a:pt x="775349" y="588041"/>
                  </a:lnTo>
                  <a:lnTo>
                    <a:pt x="793052" y="546171"/>
                  </a:lnTo>
                  <a:lnTo>
                    <a:pt x="806076" y="502075"/>
                  </a:lnTo>
                  <a:lnTo>
                    <a:pt x="814116" y="456060"/>
                  </a:lnTo>
                  <a:lnTo>
                    <a:pt x="816864" y="408431"/>
                  </a:lnTo>
                  <a:lnTo>
                    <a:pt x="814116" y="360803"/>
                  </a:lnTo>
                  <a:lnTo>
                    <a:pt x="806076" y="314788"/>
                  </a:lnTo>
                  <a:lnTo>
                    <a:pt x="793052" y="270692"/>
                  </a:lnTo>
                  <a:lnTo>
                    <a:pt x="775349" y="228822"/>
                  </a:lnTo>
                  <a:lnTo>
                    <a:pt x="753274" y="189484"/>
                  </a:lnTo>
                  <a:lnTo>
                    <a:pt x="727134" y="152986"/>
                  </a:lnTo>
                  <a:lnTo>
                    <a:pt x="697234" y="119634"/>
                  </a:lnTo>
                  <a:lnTo>
                    <a:pt x="663882" y="89733"/>
                  </a:lnTo>
                  <a:lnTo>
                    <a:pt x="627384" y="63592"/>
                  </a:lnTo>
                  <a:lnTo>
                    <a:pt x="588047" y="41516"/>
                  </a:lnTo>
                  <a:lnTo>
                    <a:pt x="546176" y="23813"/>
                  </a:lnTo>
                  <a:lnTo>
                    <a:pt x="502079" y="10787"/>
                  </a:lnTo>
                  <a:lnTo>
                    <a:pt x="456062" y="2748"/>
                  </a:lnTo>
                  <a:lnTo>
                    <a:pt x="4084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00" name="object 35"/>
            <p:cNvSpPr/>
            <p:nvPr/>
          </p:nvSpPr>
          <p:spPr>
            <a:xfrm>
              <a:off x="599040" y="4533840"/>
              <a:ext cx="816480" cy="816480"/>
            </a:xfrm>
            <a:custGeom>
              <a:avLst/>
              <a:gdLst/>
              <a:ahLst/>
              <a:cxnLst/>
              <a:rect l="l" t="t" r="r" b="b"/>
              <a:pathLst>
                <a:path w="817244" h="817245">
                  <a:moveTo>
                    <a:pt x="0" y="408431"/>
                  </a:moveTo>
                  <a:lnTo>
                    <a:pt x="2747" y="360803"/>
                  </a:lnTo>
                  <a:lnTo>
                    <a:pt x="10787" y="314788"/>
                  </a:lnTo>
                  <a:lnTo>
                    <a:pt x="23811" y="270692"/>
                  </a:lnTo>
                  <a:lnTo>
                    <a:pt x="41514" y="228822"/>
                  </a:lnTo>
                  <a:lnTo>
                    <a:pt x="63589" y="189484"/>
                  </a:lnTo>
                  <a:lnTo>
                    <a:pt x="89729" y="152986"/>
                  </a:lnTo>
                  <a:lnTo>
                    <a:pt x="119629" y="119634"/>
                  </a:lnTo>
                  <a:lnTo>
                    <a:pt x="152981" y="89733"/>
                  </a:lnTo>
                  <a:lnTo>
                    <a:pt x="189479" y="63592"/>
                  </a:lnTo>
                  <a:lnTo>
                    <a:pt x="228816" y="41516"/>
                  </a:lnTo>
                  <a:lnTo>
                    <a:pt x="270687" y="23813"/>
                  </a:lnTo>
                  <a:lnTo>
                    <a:pt x="314784" y="10787"/>
                  </a:lnTo>
                  <a:lnTo>
                    <a:pt x="360801" y="2748"/>
                  </a:lnTo>
                  <a:lnTo>
                    <a:pt x="408431" y="0"/>
                  </a:lnTo>
                  <a:lnTo>
                    <a:pt x="456062" y="2748"/>
                  </a:lnTo>
                  <a:lnTo>
                    <a:pt x="502079" y="10787"/>
                  </a:lnTo>
                  <a:lnTo>
                    <a:pt x="546176" y="23813"/>
                  </a:lnTo>
                  <a:lnTo>
                    <a:pt x="588047" y="41516"/>
                  </a:lnTo>
                  <a:lnTo>
                    <a:pt x="627384" y="63592"/>
                  </a:lnTo>
                  <a:lnTo>
                    <a:pt x="663882" y="89733"/>
                  </a:lnTo>
                  <a:lnTo>
                    <a:pt x="697234" y="119634"/>
                  </a:lnTo>
                  <a:lnTo>
                    <a:pt x="727134" y="152986"/>
                  </a:lnTo>
                  <a:lnTo>
                    <a:pt x="753274" y="189484"/>
                  </a:lnTo>
                  <a:lnTo>
                    <a:pt x="775349" y="228822"/>
                  </a:lnTo>
                  <a:lnTo>
                    <a:pt x="793052" y="270692"/>
                  </a:lnTo>
                  <a:lnTo>
                    <a:pt x="806076" y="314788"/>
                  </a:lnTo>
                  <a:lnTo>
                    <a:pt x="814116" y="360803"/>
                  </a:lnTo>
                  <a:lnTo>
                    <a:pt x="816864" y="408431"/>
                  </a:lnTo>
                  <a:lnTo>
                    <a:pt x="814116" y="456060"/>
                  </a:lnTo>
                  <a:lnTo>
                    <a:pt x="806076" y="502075"/>
                  </a:lnTo>
                  <a:lnTo>
                    <a:pt x="793052" y="546171"/>
                  </a:lnTo>
                  <a:lnTo>
                    <a:pt x="775349" y="588041"/>
                  </a:lnTo>
                  <a:lnTo>
                    <a:pt x="753274" y="627379"/>
                  </a:lnTo>
                  <a:lnTo>
                    <a:pt x="727134" y="663877"/>
                  </a:lnTo>
                  <a:lnTo>
                    <a:pt x="697234" y="697229"/>
                  </a:lnTo>
                  <a:lnTo>
                    <a:pt x="663882" y="727130"/>
                  </a:lnTo>
                  <a:lnTo>
                    <a:pt x="627384" y="753271"/>
                  </a:lnTo>
                  <a:lnTo>
                    <a:pt x="588047" y="775347"/>
                  </a:lnTo>
                  <a:lnTo>
                    <a:pt x="546176" y="793050"/>
                  </a:lnTo>
                  <a:lnTo>
                    <a:pt x="502079" y="806076"/>
                  </a:lnTo>
                  <a:lnTo>
                    <a:pt x="456062" y="814115"/>
                  </a:lnTo>
                  <a:lnTo>
                    <a:pt x="408431" y="816863"/>
                  </a:lnTo>
                  <a:lnTo>
                    <a:pt x="360801" y="814115"/>
                  </a:lnTo>
                  <a:lnTo>
                    <a:pt x="314784" y="806076"/>
                  </a:lnTo>
                  <a:lnTo>
                    <a:pt x="270687" y="793050"/>
                  </a:lnTo>
                  <a:lnTo>
                    <a:pt x="228816" y="775347"/>
                  </a:lnTo>
                  <a:lnTo>
                    <a:pt x="189479" y="753271"/>
                  </a:lnTo>
                  <a:lnTo>
                    <a:pt x="152981" y="727130"/>
                  </a:lnTo>
                  <a:lnTo>
                    <a:pt x="119629" y="697229"/>
                  </a:lnTo>
                  <a:lnTo>
                    <a:pt x="89729" y="663877"/>
                  </a:lnTo>
                  <a:lnTo>
                    <a:pt x="63589" y="627379"/>
                  </a:lnTo>
                  <a:lnTo>
                    <a:pt x="41514" y="588041"/>
                  </a:lnTo>
                  <a:lnTo>
                    <a:pt x="23811" y="546171"/>
                  </a:lnTo>
                  <a:lnTo>
                    <a:pt x="10787" y="502075"/>
                  </a:lnTo>
                  <a:lnTo>
                    <a:pt x="2747" y="456060"/>
                  </a:lnTo>
                  <a:lnTo>
                    <a:pt x="0" y="408431"/>
                  </a:lnTo>
                  <a:close/>
                </a:path>
              </a:pathLst>
            </a:custGeom>
            <a:noFill/>
            <a:ln w="12192">
              <a:solidFill>
                <a:srgbClr val="8191C1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01" name="object 36"/>
            <p:cNvSpPr/>
            <p:nvPr/>
          </p:nvSpPr>
          <p:spPr>
            <a:xfrm>
              <a:off x="539640" y="5594760"/>
              <a:ext cx="4397760" cy="651960"/>
            </a:xfrm>
            <a:custGeom>
              <a:avLst/>
              <a:gdLst/>
              <a:ahLst/>
              <a:cxnLst/>
              <a:rect l="l" t="t" r="r" b="b"/>
              <a:pathLst>
                <a:path w="4398645" h="652779">
                  <a:moveTo>
                    <a:pt x="4398264" y="0"/>
                  </a:moveTo>
                  <a:lnTo>
                    <a:pt x="0" y="0"/>
                  </a:lnTo>
                  <a:lnTo>
                    <a:pt x="0" y="652272"/>
                  </a:lnTo>
                  <a:lnTo>
                    <a:pt x="4398264" y="652272"/>
                  </a:lnTo>
                  <a:lnTo>
                    <a:pt x="4398264" y="0"/>
                  </a:lnTo>
                  <a:close/>
                </a:path>
              </a:pathLst>
            </a:custGeom>
            <a:solidFill>
              <a:srgbClr val="809EC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02" name="object 37"/>
            <p:cNvSpPr/>
            <p:nvPr/>
          </p:nvSpPr>
          <p:spPr>
            <a:xfrm>
              <a:off x="539640" y="5594760"/>
              <a:ext cx="4397760" cy="651960"/>
            </a:xfrm>
            <a:custGeom>
              <a:avLst/>
              <a:gdLst/>
              <a:ahLst/>
              <a:cxnLst/>
              <a:rect l="l" t="t" r="r" b="b"/>
              <a:pathLst>
                <a:path w="4398645" h="652779">
                  <a:moveTo>
                    <a:pt x="0" y="652272"/>
                  </a:moveTo>
                  <a:lnTo>
                    <a:pt x="4398264" y="652272"/>
                  </a:lnTo>
                  <a:lnTo>
                    <a:pt x="4398264" y="0"/>
                  </a:lnTo>
                  <a:lnTo>
                    <a:pt x="0" y="0"/>
                  </a:lnTo>
                  <a:lnTo>
                    <a:pt x="0" y="652272"/>
                  </a:lnTo>
                  <a:close/>
                </a:path>
              </a:pathLst>
            </a:custGeom>
            <a:noFill/>
            <a:ln w="12191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03" name="object 38"/>
          <p:cNvSpPr/>
          <p:nvPr/>
        </p:nvSpPr>
        <p:spPr>
          <a:xfrm>
            <a:off x="1045440" y="5541120"/>
            <a:ext cx="3243960" cy="923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37440" rIns="0" bIns="0">
            <a:spAutoFit/>
          </a:bodyPr>
          <a:lstStyle/>
          <a:p>
            <a:pPr marL="12600">
              <a:lnSpc>
                <a:spcPts val="1749"/>
              </a:lnSpc>
              <a:spcBef>
                <a:spcPts val="295"/>
              </a:spcBef>
            </a:pP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компетенция</a:t>
            </a:r>
            <a:r>
              <a:rPr lang="ru-RU" sz="1600" b="0" strike="noStrike" spc="-2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FFFFFF"/>
                </a:solidFill>
                <a:latin typeface="Calibri"/>
                <a:ea typeface="DejaVu Sans"/>
              </a:rPr>
              <a:t>в</a:t>
            </a:r>
            <a:r>
              <a:rPr lang="ru-RU" sz="1600" b="0" strike="noStrike" spc="-46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">
                <a:solidFill>
                  <a:srgbClr val="FFFFFF"/>
                </a:solidFill>
                <a:latin typeface="Calibri"/>
                <a:ea typeface="DejaVu Sans"/>
              </a:rPr>
              <a:t>области</a:t>
            </a:r>
            <a:r>
              <a:rPr lang="ru-RU" sz="1600" b="0" strike="noStrike" spc="-4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управления качеством</a:t>
            </a:r>
            <a:r>
              <a:rPr lang="ru-RU" sz="1600" b="0" strike="noStrike" spc="1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образовательной</a:t>
            </a:r>
            <a:r>
              <a:rPr lang="ru-RU" sz="1600" b="0" strike="noStrike" spc="9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системы</a:t>
            </a:r>
            <a:endParaRPr lang="ru-RU" sz="1600" b="0" strike="noStrike" spc="-1">
              <a:latin typeface="Arial"/>
            </a:endParaRPr>
          </a:p>
          <a:p>
            <a:pPr marL="12600">
              <a:lnSpc>
                <a:spcPts val="1735"/>
              </a:lnSpc>
            </a:pPr>
            <a:r>
              <a:rPr lang="ru-RU" sz="1600" b="0" strike="noStrike" spc="-21">
                <a:solidFill>
                  <a:srgbClr val="FFFFFF"/>
                </a:solidFill>
                <a:latin typeface="Calibri"/>
                <a:ea typeface="DejaVu Sans"/>
              </a:rPr>
              <a:t>«учитель-</a:t>
            </a: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ученик»</a:t>
            </a:r>
            <a:endParaRPr lang="ru-RU" sz="1600" b="0" strike="noStrike" spc="-1">
              <a:latin typeface="Arial"/>
            </a:endParaRPr>
          </a:p>
        </p:txBody>
      </p:sp>
      <p:grpSp>
        <p:nvGrpSpPr>
          <p:cNvPr id="304" name="object 39"/>
          <p:cNvGrpSpPr/>
          <p:nvPr/>
        </p:nvGrpSpPr>
        <p:grpSpPr>
          <a:xfrm>
            <a:off x="131040" y="2928960"/>
            <a:ext cx="6748920" cy="3399840"/>
            <a:chOff x="131040" y="2928960"/>
            <a:chExt cx="6748920" cy="3399840"/>
          </a:xfrm>
        </p:grpSpPr>
        <p:sp>
          <p:nvSpPr>
            <p:cNvPr id="305" name="object 40"/>
            <p:cNvSpPr/>
            <p:nvPr/>
          </p:nvSpPr>
          <p:spPr>
            <a:xfrm>
              <a:off x="131040" y="5512320"/>
              <a:ext cx="816480" cy="816480"/>
            </a:xfrm>
            <a:custGeom>
              <a:avLst/>
              <a:gdLst/>
              <a:ahLst/>
              <a:cxnLst/>
              <a:rect l="l" t="t" r="r" b="b"/>
              <a:pathLst>
                <a:path w="817244" h="817245">
                  <a:moveTo>
                    <a:pt x="408431" y="0"/>
                  </a:moveTo>
                  <a:lnTo>
                    <a:pt x="360801" y="2747"/>
                  </a:lnTo>
                  <a:lnTo>
                    <a:pt x="314784" y="10787"/>
                  </a:lnTo>
                  <a:lnTo>
                    <a:pt x="270687" y="23811"/>
                  </a:lnTo>
                  <a:lnTo>
                    <a:pt x="228816" y="41514"/>
                  </a:lnTo>
                  <a:lnTo>
                    <a:pt x="189479" y="63589"/>
                  </a:lnTo>
                  <a:lnTo>
                    <a:pt x="152981" y="89729"/>
                  </a:lnTo>
                  <a:lnTo>
                    <a:pt x="119629" y="119629"/>
                  </a:lnTo>
                  <a:lnTo>
                    <a:pt x="89729" y="152981"/>
                  </a:lnTo>
                  <a:lnTo>
                    <a:pt x="63589" y="189479"/>
                  </a:lnTo>
                  <a:lnTo>
                    <a:pt x="41514" y="228816"/>
                  </a:lnTo>
                  <a:lnTo>
                    <a:pt x="23811" y="270687"/>
                  </a:lnTo>
                  <a:lnTo>
                    <a:pt x="10787" y="314784"/>
                  </a:lnTo>
                  <a:lnTo>
                    <a:pt x="2747" y="360801"/>
                  </a:lnTo>
                  <a:lnTo>
                    <a:pt x="0" y="408431"/>
                  </a:lnTo>
                  <a:lnTo>
                    <a:pt x="2747" y="456062"/>
                  </a:lnTo>
                  <a:lnTo>
                    <a:pt x="10787" y="502079"/>
                  </a:lnTo>
                  <a:lnTo>
                    <a:pt x="23811" y="546176"/>
                  </a:lnTo>
                  <a:lnTo>
                    <a:pt x="41514" y="588047"/>
                  </a:lnTo>
                  <a:lnTo>
                    <a:pt x="63589" y="627384"/>
                  </a:lnTo>
                  <a:lnTo>
                    <a:pt x="89729" y="663882"/>
                  </a:lnTo>
                  <a:lnTo>
                    <a:pt x="119629" y="697234"/>
                  </a:lnTo>
                  <a:lnTo>
                    <a:pt x="152981" y="727134"/>
                  </a:lnTo>
                  <a:lnTo>
                    <a:pt x="189479" y="753274"/>
                  </a:lnTo>
                  <a:lnTo>
                    <a:pt x="228816" y="775349"/>
                  </a:lnTo>
                  <a:lnTo>
                    <a:pt x="270687" y="793052"/>
                  </a:lnTo>
                  <a:lnTo>
                    <a:pt x="314784" y="806076"/>
                  </a:lnTo>
                  <a:lnTo>
                    <a:pt x="360801" y="814116"/>
                  </a:lnTo>
                  <a:lnTo>
                    <a:pt x="408431" y="816863"/>
                  </a:lnTo>
                  <a:lnTo>
                    <a:pt x="456062" y="814116"/>
                  </a:lnTo>
                  <a:lnTo>
                    <a:pt x="502079" y="806076"/>
                  </a:lnTo>
                  <a:lnTo>
                    <a:pt x="546176" y="793052"/>
                  </a:lnTo>
                  <a:lnTo>
                    <a:pt x="588047" y="775349"/>
                  </a:lnTo>
                  <a:lnTo>
                    <a:pt x="627384" y="753274"/>
                  </a:lnTo>
                  <a:lnTo>
                    <a:pt x="663882" y="727134"/>
                  </a:lnTo>
                  <a:lnTo>
                    <a:pt x="697234" y="697234"/>
                  </a:lnTo>
                  <a:lnTo>
                    <a:pt x="727134" y="663882"/>
                  </a:lnTo>
                  <a:lnTo>
                    <a:pt x="753274" y="627384"/>
                  </a:lnTo>
                  <a:lnTo>
                    <a:pt x="775349" y="588047"/>
                  </a:lnTo>
                  <a:lnTo>
                    <a:pt x="793052" y="546176"/>
                  </a:lnTo>
                  <a:lnTo>
                    <a:pt x="806076" y="502079"/>
                  </a:lnTo>
                  <a:lnTo>
                    <a:pt x="814116" y="456062"/>
                  </a:lnTo>
                  <a:lnTo>
                    <a:pt x="816863" y="408431"/>
                  </a:lnTo>
                  <a:lnTo>
                    <a:pt x="814116" y="360801"/>
                  </a:lnTo>
                  <a:lnTo>
                    <a:pt x="806076" y="314784"/>
                  </a:lnTo>
                  <a:lnTo>
                    <a:pt x="793052" y="270687"/>
                  </a:lnTo>
                  <a:lnTo>
                    <a:pt x="775349" y="228816"/>
                  </a:lnTo>
                  <a:lnTo>
                    <a:pt x="753274" y="189479"/>
                  </a:lnTo>
                  <a:lnTo>
                    <a:pt x="727134" y="152981"/>
                  </a:lnTo>
                  <a:lnTo>
                    <a:pt x="697234" y="119629"/>
                  </a:lnTo>
                  <a:lnTo>
                    <a:pt x="663882" y="89729"/>
                  </a:lnTo>
                  <a:lnTo>
                    <a:pt x="627384" y="63589"/>
                  </a:lnTo>
                  <a:lnTo>
                    <a:pt x="588047" y="41514"/>
                  </a:lnTo>
                  <a:lnTo>
                    <a:pt x="546176" y="23811"/>
                  </a:lnTo>
                  <a:lnTo>
                    <a:pt x="502079" y="10787"/>
                  </a:lnTo>
                  <a:lnTo>
                    <a:pt x="456062" y="2747"/>
                  </a:lnTo>
                  <a:lnTo>
                    <a:pt x="40843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06" name="object 41"/>
            <p:cNvSpPr/>
            <p:nvPr/>
          </p:nvSpPr>
          <p:spPr>
            <a:xfrm>
              <a:off x="131040" y="5512320"/>
              <a:ext cx="816480" cy="816480"/>
            </a:xfrm>
            <a:custGeom>
              <a:avLst/>
              <a:gdLst/>
              <a:ahLst/>
              <a:cxnLst/>
              <a:rect l="l" t="t" r="r" b="b"/>
              <a:pathLst>
                <a:path w="817244" h="817245">
                  <a:moveTo>
                    <a:pt x="0" y="408431"/>
                  </a:moveTo>
                  <a:lnTo>
                    <a:pt x="2747" y="360801"/>
                  </a:lnTo>
                  <a:lnTo>
                    <a:pt x="10787" y="314784"/>
                  </a:lnTo>
                  <a:lnTo>
                    <a:pt x="23811" y="270687"/>
                  </a:lnTo>
                  <a:lnTo>
                    <a:pt x="41514" y="228816"/>
                  </a:lnTo>
                  <a:lnTo>
                    <a:pt x="63589" y="189479"/>
                  </a:lnTo>
                  <a:lnTo>
                    <a:pt x="89729" y="152981"/>
                  </a:lnTo>
                  <a:lnTo>
                    <a:pt x="119629" y="119629"/>
                  </a:lnTo>
                  <a:lnTo>
                    <a:pt x="152981" y="89729"/>
                  </a:lnTo>
                  <a:lnTo>
                    <a:pt x="189479" y="63589"/>
                  </a:lnTo>
                  <a:lnTo>
                    <a:pt x="228816" y="41514"/>
                  </a:lnTo>
                  <a:lnTo>
                    <a:pt x="270687" y="23811"/>
                  </a:lnTo>
                  <a:lnTo>
                    <a:pt x="314784" y="10787"/>
                  </a:lnTo>
                  <a:lnTo>
                    <a:pt x="360801" y="2747"/>
                  </a:lnTo>
                  <a:lnTo>
                    <a:pt x="408431" y="0"/>
                  </a:lnTo>
                  <a:lnTo>
                    <a:pt x="456062" y="2747"/>
                  </a:lnTo>
                  <a:lnTo>
                    <a:pt x="502079" y="10787"/>
                  </a:lnTo>
                  <a:lnTo>
                    <a:pt x="546176" y="23811"/>
                  </a:lnTo>
                  <a:lnTo>
                    <a:pt x="588047" y="41514"/>
                  </a:lnTo>
                  <a:lnTo>
                    <a:pt x="627384" y="63589"/>
                  </a:lnTo>
                  <a:lnTo>
                    <a:pt x="663882" y="89729"/>
                  </a:lnTo>
                  <a:lnTo>
                    <a:pt x="697234" y="119629"/>
                  </a:lnTo>
                  <a:lnTo>
                    <a:pt x="727134" y="152981"/>
                  </a:lnTo>
                  <a:lnTo>
                    <a:pt x="753274" y="189479"/>
                  </a:lnTo>
                  <a:lnTo>
                    <a:pt x="775349" y="228816"/>
                  </a:lnTo>
                  <a:lnTo>
                    <a:pt x="793052" y="270687"/>
                  </a:lnTo>
                  <a:lnTo>
                    <a:pt x="806076" y="314784"/>
                  </a:lnTo>
                  <a:lnTo>
                    <a:pt x="814116" y="360801"/>
                  </a:lnTo>
                  <a:lnTo>
                    <a:pt x="816863" y="408431"/>
                  </a:lnTo>
                  <a:lnTo>
                    <a:pt x="814116" y="456062"/>
                  </a:lnTo>
                  <a:lnTo>
                    <a:pt x="806076" y="502079"/>
                  </a:lnTo>
                  <a:lnTo>
                    <a:pt x="793052" y="546176"/>
                  </a:lnTo>
                  <a:lnTo>
                    <a:pt x="775349" y="588047"/>
                  </a:lnTo>
                  <a:lnTo>
                    <a:pt x="753274" y="627384"/>
                  </a:lnTo>
                  <a:lnTo>
                    <a:pt x="727134" y="663882"/>
                  </a:lnTo>
                  <a:lnTo>
                    <a:pt x="697234" y="697234"/>
                  </a:lnTo>
                  <a:lnTo>
                    <a:pt x="663882" y="727134"/>
                  </a:lnTo>
                  <a:lnTo>
                    <a:pt x="627384" y="753274"/>
                  </a:lnTo>
                  <a:lnTo>
                    <a:pt x="588047" y="775349"/>
                  </a:lnTo>
                  <a:lnTo>
                    <a:pt x="546176" y="793052"/>
                  </a:lnTo>
                  <a:lnTo>
                    <a:pt x="502079" y="806076"/>
                  </a:lnTo>
                  <a:lnTo>
                    <a:pt x="456062" y="814116"/>
                  </a:lnTo>
                  <a:lnTo>
                    <a:pt x="408431" y="816863"/>
                  </a:lnTo>
                  <a:lnTo>
                    <a:pt x="360801" y="814116"/>
                  </a:lnTo>
                  <a:lnTo>
                    <a:pt x="314784" y="806076"/>
                  </a:lnTo>
                  <a:lnTo>
                    <a:pt x="270687" y="793052"/>
                  </a:lnTo>
                  <a:lnTo>
                    <a:pt x="228816" y="775349"/>
                  </a:lnTo>
                  <a:lnTo>
                    <a:pt x="189479" y="753274"/>
                  </a:lnTo>
                  <a:lnTo>
                    <a:pt x="152981" y="727134"/>
                  </a:lnTo>
                  <a:lnTo>
                    <a:pt x="119629" y="697234"/>
                  </a:lnTo>
                  <a:lnTo>
                    <a:pt x="89729" y="663882"/>
                  </a:lnTo>
                  <a:lnTo>
                    <a:pt x="63589" y="627384"/>
                  </a:lnTo>
                  <a:lnTo>
                    <a:pt x="41514" y="588047"/>
                  </a:lnTo>
                  <a:lnTo>
                    <a:pt x="23811" y="546176"/>
                  </a:lnTo>
                  <a:lnTo>
                    <a:pt x="10787" y="502079"/>
                  </a:lnTo>
                  <a:lnTo>
                    <a:pt x="2747" y="456062"/>
                  </a:lnTo>
                  <a:lnTo>
                    <a:pt x="0" y="408431"/>
                  </a:lnTo>
                  <a:close/>
                </a:path>
              </a:pathLst>
            </a:custGeom>
            <a:noFill/>
            <a:ln w="12192">
              <a:solidFill>
                <a:srgbClr val="809EC2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07" name="object 42"/>
            <p:cNvSpPr/>
            <p:nvPr/>
          </p:nvSpPr>
          <p:spPr>
            <a:xfrm>
              <a:off x="5018400" y="2928960"/>
              <a:ext cx="1861560" cy="1116720"/>
            </a:xfrm>
            <a:custGeom>
              <a:avLst/>
              <a:gdLst/>
              <a:ahLst/>
              <a:cxnLst/>
              <a:rect l="l" t="t" r="r" b="b"/>
              <a:pathLst>
                <a:path w="1862454" h="1117600">
                  <a:moveTo>
                    <a:pt x="1750567" y="0"/>
                  </a:moveTo>
                  <a:lnTo>
                    <a:pt x="111759" y="0"/>
                  </a:lnTo>
                  <a:lnTo>
                    <a:pt x="68258" y="8782"/>
                  </a:lnTo>
                  <a:lnTo>
                    <a:pt x="32734" y="32734"/>
                  </a:lnTo>
                  <a:lnTo>
                    <a:pt x="8782" y="68258"/>
                  </a:lnTo>
                  <a:lnTo>
                    <a:pt x="0" y="111760"/>
                  </a:lnTo>
                  <a:lnTo>
                    <a:pt x="0" y="1005332"/>
                  </a:lnTo>
                  <a:lnTo>
                    <a:pt x="8782" y="1048833"/>
                  </a:lnTo>
                  <a:lnTo>
                    <a:pt x="32734" y="1084357"/>
                  </a:lnTo>
                  <a:lnTo>
                    <a:pt x="68258" y="1108309"/>
                  </a:lnTo>
                  <a:lnTo>
                    <a:pt x="111759" y="1117092"/>
                  </a:lnTo>
                  <a:lnTo>
                    <a:pt x="1750567" y="1117092"/>
                  </a:lnTo>
                  <a:lnTo>
                    <a:pt x="1794069" y="1108309"/>
                  </a:lnTo>
                  <a:lnTo>
                    <a:pt x="1829593" y="1084357"/>
                  </a:lnTo>
                  <a:lnTo>
                    <a:pt x="1853545" y="1048833"/>
                  </a:lnTo>
                  <a:lnTo>
                    <a:pt x="1862327" y="1005332"/>
                  </a:lnTo>
                  <a:lnTo>
                    <a:pt x="1862327" y="111760"/>
                  </a:lnTo>
                  <a:lnTo>
                    <a:pt x="1853545" y="68258"/>
                  </a:lnTo>
                  <a:lnTo>
                    <a:pt x="1829593" y="32734"/>
                  </a:lnTo>
                  <a:lnTo>
                    <a:pt x="1794069" y="8782"/>
                  </a:lnTo>
                  <a:lnTo>
                    <a:pt x="1750567" y="0"/>
                  </a:lnTo>
                  <a:close/>
                </a:path>
              </a:pathLst>
            </a:custGeom>
            <a:solidFill>
              <a:srgbClr val="E7BB2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08" name="object 43"/>
          <p:cNvSpPr/>
          <p:nvPr/>
        </p:nvSpPr>
        <p:spPr>
          <a:xfrm>
            <a:off x="5273640" y="3330360"/>
            <a:ext cx="1350720" cy="49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Целеполагание</a:t>
            </a:r>
            <a:endParaRPr lang="ru-RU" sz="1600" b="0" strike="noStrike" spc="-1">
              <a:latin typeface="Arial"/>
            </a:endParaRPr>
          </a:p>
        </p:txBody>
      </p:sp>
      <p:grpSp>
        <p:nvGrpSpPr>
          <p:cNvPr id="309" name="object 44"/>
          <p:cNvGrpSpPr/>
          <p:nvPr/>
        </p:nvGrpSpPr>
        <p:grpSpPr>
          <a:xfrm>
            <a:off x="7045560" y="2928960"/>
            <a:ext cx="2442240" cy="1116720"/>
            <a:chOff x="7045560" y="2928960"/>
            <a:chExt cx="2442240" cy="1116720"/>
          </a:xfrm>
        </p:grpSpPr>
        <p:sp>
          <p:nvSpPr>
            <p:cNvPr id="310" name="object 45"/>
            <p:cNvSpPr/>
            <p:nvPr/>
          </p:nvSpPr>
          <p:spPr>
            <a:xfrm>
              <a:off x="7045560" y="3256920"/>
              <a:ext cx="394200" cy="461520"/>
            </a:xfrm>
            <a:custGeom>
              <a:avLst/>
              <a:gdLst/>
              <a:ahLst/>
              <a:cxnLst/>
              <a:rect l="l" t="t" r="r" b="b"/>
              <a:pathLst>
                <a:path w="394970" h="462279">
                  <a:moveTo>
                    <a:pt x="197357" y="0"/>
                  </a:moveTo>
                  <a:lnTo>
                    <a:pt x="197357" y="92328"/>
                  </a:lnTo>
                  <a:lnTo>
                    <a:pt x="0" y="92328"/>
                  </a:lnTo>
                  <a:lnTo>
                    <a:pt x="0" y="369443"/>
                  </a:lnTo>
                  <a:lnTo>
                    <a:pt x="197357" y="369443"/>
                  </a:lnTo>
                  <a:lnTo>
                    <a:pt x="197357" y="461772"/>
                  </a:lnTo>
                  <a:lnTo>
                    <a:pt x="394716" y="230886"/>
                  </a:lnTo>
                  <a:lnTo>
                    <a:pt x="197357" y="0"/>
                  </a:lnTo>
                  <a:close/>
                </a:path>
              </a:pathLst>
            </a:custGeom>
            <a:solidFill>
              <a:srgbClr val="E7BB29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11" name="object 46"/>
            <p:cNvSpPr/>
            <p:nvPr/>
          </p:nvSpPr>
          <p:spPr>
            <a:xfrm>
              <a:off x="7626240" y="2928960"/>
              <a:ext cx="1861560" cy="1116720"/>
            </a:xfrm>
            <a:custGeom>
              <a:avLst/>
              <a:gdLst/>
              <a:ahLst/>
              <a:cxnLst/>
              <a:rect l="l" t="t" r="r" b="b"/>
              <a:pathLst>
                <a:path w="1862454" h="1117600">
                  <a:moveTo>
                    <a:pt x="1750568" y="0"/>
                  </a:moveTo>
                  <a:lnTo>
                    <a:pt x="111759" y="0"/>
                  </a:lnTo>
                  <a:lnTo>
                    <a:pt x="68258" y="8782"/>
                  </a:lnTo>
                  <a:lnTo>
                    <a:pt x="32734" y="32734"/>
                  </a:lnTo>
                  <a:lnTo>
                    <a:pt x="8782" y="68258"/>
                  </a:lnTo>
                  <a:lnTo>
                    <a:pt x="0" y="111760"/>
                  </a:lnTo>
                  <a:lnTo>
                    <a:pt x="0" y="1005332"/>
                  </a:lnTo>
                  <a:lnTo>
                    <a:pt x="8782" y="1048833"/>
                  </a:lnTo>
                  <a:lnTo>
                    <a:pt x="32734" y="1084357"/>
                  </a:lnTo>
                  <a:lnTo>
                    <a:pt x="68258" y="1108309"/>
                  </a:lnTo>
                  <a:lnTo>
                    <a:pt x="111759" y="1117092"/>
                  </a:lnTo>
                  <a:lnTo>
                    <a:pt x="1750568" y="1117092"/>
                  </a:lnTo>
                  <a:lnTo>
                    <a:pt x="1794069" y="1108309"/>
                  </a:lnTo>
                  <a:lnTo>
                    <a:pt x="1829593" y="1084357"/>
                  </a:lnTo>
                  <a:lnTo>
                    <a:pt x="1853545" y="1048833"/>
                  </a:lnTo>
                  <a:lnTo>
                    <a:pt x="1862327" y="1005332"/>
                  </a:lnTo>
                  <a:lnTo>
                    <a:pt x="1862327" y="111760"/>
                  </a:lnTo>
                  <a:lnTo>
                    <a:pt x="1853545" y="68258"/>
                  </a:lnTo>
                  <a:lnTo>
                    <a:pt x="1829593" y="32734"/>
                  </a:lnTo>
                  <a:lnTo>
                    <a:pt x="1794069" y="8782"/>
                  </a:lnTo>
                  <a:lnTo>
                    <a:pt x="1750568" y="0"/>
                  </a:lnTo>
                  <a:close/>
                </a:path>
              </a:pathLst>
            </a:custGeom>
            <a:solidFill>
              <a:srgbClr val="68DF4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12" name="object 47"/>
          <p:cNvSpPr/>
          <p:nvPr/>
        </p:nvSpPr>
        <p:spPr>
          <a:xfrm>
            <a:off x="7909200" y="3330360"/>
            <a:ext cx="1297080" cy="49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Планирование</a:t>
            </a:r>
            <a:endParaRPr lang="ru-RU" sz="1600" b="0" strike="noStrike" spc="-1">
              <a:latin typeface="Arial"/>
            </a:endParaRPr>
          </a:p>
        </p:txBody>
      </p:sp>
      <p:grpSp>
        <p:nvGrpSpPr>
          <p:cNvPr id="313" name="object 48"/>
          <p:cNvGrpSpPr/>
          <p:nvPr/>
        </p:nvGrpSpPr>
        <p:grpSpPr>
          <a:xfrm>
            <a:off x="9653040" y="2928960"/>
            <a:ext cx="2442240" cy="1116720"/>
            <a:chOff x="9653040" y="2928960"/>
            <a:chExt cx="2442240" cy="1116720"/>
          </a:xfrm>
        </p:grpSpPr>
        <p:sp>
          <p:nvSpPr>
            <p:cNvPr id="314" name="object 49"/>
            <p:cNvSpPr/>
            <p:nvPr/>
          </p:nvSpPr>
          <p:spPr>
            <a:xfrm>
              <a:off x="9653040" y="3256920"/>
              <a:ext cx="394200" cy="461520"/>
            </a:xfrm>
            <a:custGeom>
              <a:avLst/>
              <a:gdLst/>
              <a:ahLst/>
              <a:cxnLst/>
              <a:rect l="l" t="t" r="r" b="b"/>
              <a:pathLst>
                <a:path w="394970" h="462279">
                  <a:moveTo>
                    <a:pt x="197357" y="0"/>
                  </a:moveTo>
                  <a:lnTo>
                    <a:pt x="197357" y="92328"/>
                  </a:lnTo>
                  <a:lnTo>
                    <a:pt x="0" y="92328"/>
                  </a:lnTo>
                  <a:lnTo>
                    <a:pt x="0" y="369443"/>
                  </a:lnTo>
                  <a:lnTo>
                    <a:pt x="197357" y="369443"/>
                  </a:lnTo>
                  <a:lnTo>
                    <a:pt x="197357" y="461772"/>
                  </a:lnTo>
                  <a:lnTo>
                    <a:pt x="394715" y="230886"/>
                  </a:lnTo>
                  <a:lnTo>
                    <a:pt x="197357" y="0"/>
                  </a:lnTo>
                  <a:close/>
                </a:path>
              </a:pathLst>
            </a:custGeom>
            <a:solidFill>
              <a:srgbClr val="46DE46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15" name="object 50"/>
            <p:cNvSpPr/>
            <p:nvPr/>
          </p:nvSpPr>
          <p:spPr>
            <a:xfrm>
              <a:off x="10233720" y="2928960"/>
              <a:ext cx="1861560" cy="1116720"/>
            </a:xfrm>
            <a:custGeom>
              <a:avLst/>
              <a:gdLst/>
              <a:ahLst/>
              <a:cxnLst/>
              <a:rect l="l" t="t" r="r" b="b"/>
              <a:pathLst>
                <a:path w="1862454" h="1117600">
                  <a:moveTo>
                    <a:pt x="1750568" y="0"/>
                  </a:moveTo>
                  <a:lnTo>
                    <a:pt x="111760" y="0"/>
                  </a:lnTo>
                  <a:lnTo>
                    <a:pt x="68258" y="8782"/>
                  </a:lnTo>
                  <a:lnTo>
                    <a:pt x="32734" y="32734"/>
                  </a:lnTo>
                  <a:lnTo>
                    <a:pt x="8782" y="68258"/>
                  </a:lnTo>
                  <a:lnTo>
                    <a:pt x="0" y="111760"/>
                  </a:lnTo>
                  <a:lnTo>
                    <a:pt x="0" y="1005332"/>
                  </a:lnTo>
                  <a:lnTo>
                    <a:pt x="8782" y="1048833"/>
                  </a:lnTo>
                  <a:lnTo>
                    <a:pt x="32734" y="1084357"/>
                  </a:lnTo>
                  <a:lnTo>
                    <a:pt x="68258" y="1108309"/>
                  </a:lnTo>
                  <a:lnTo>
                    <a:pt x="111760" y="1117092"/>
                  </a:lnTo>
                  <a:lnTo>
                    <a:pt x="1750568" y="1117092"/>
                  </a:lnTo>
                  <a:lnTo>
                    <a:pt x="1794069" y="1108309"/>
                  </a:lnTo>
                  <a:lnTo>
                    <a:pt x="1829593" y="1084357"/>
                  </a:lnTo>
                  <a:lnTo>
                    <a:pt x="1853545" y="1048833"/>
                  </a:lnTo>
                  <a:lnTo>
                    <a:pt x="1862328" y="1005332"/>
                  </a:lnTo>
                  <a:lnTo>
                    <a:pt x="1862328" y="111760"/>
                  </a:lnTo>
                  <a:lnTo>
                    <a:pt x="1853545" y="68258"/>
                  </a:lnTo>
                  <a:lnTo>
                    <a:pt x="1829593" y="32734"/>
                  </a:lnTo>
                  <a:lnTo>
                    <a:pt x="1794069" y="8782"/>
                  </a:lnTo>
                  <a:lnTo>
                    <a:pt x="1750568" y="0"/>
                  </a:lnTo>
                  <a:close/>
                </a:path>
              </a:pathLst>
            </a:custGeom>
            <a:solidFill>
              <a:srgbClr val="56DAB6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16" name="object 51"/>
          <p:cNvSpPr/>
          <p:nvPr/>
        </p:nvSpPr>
        <p:spPr>
          <a:xfrm>
            <a:off x="10380240" y="3330360"/>
            <a:ext cx="1571400" cy="49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Прогнозирование</a:t>
            </a:r>
            <a:endParaRPr lang="ru-RU" sz="1600" b="0" strike="noStrike" spc="-1">
              <a:latin typeface="Arial"/>
            </a:endParaRPr>
          </a:p>
        </p:txBody>
      </p:sp>
      <p:grpSp>
        <p:nvGrpSpPr>
          <p:cNvPr id="317" name="object 52"/>
          <p:cNvGrpSpPr/>
          <p:nvPr/>
        </p:nvGrpSpPr>
        <p:grpSpPr>
          <a:xfrm>
            <a:off x="10233720" y="4210920"/>
            <a:ext cx="1861560" cy="1697400"/>
            <a:chOff x="10233720" y="4210920"/>
            <a:chExt cx="1861560" cy="1697400"/>
          </a:xfrm>
        </p:grpSpPr>
        <p:sp>
          <p:nvSpPr>
            <p:cNvPr id="318" name="object 53"/>
            <p:cNvSpPr/>
            <p:nvPr/>
          </p:nvSpPr>
          <p:spPr>
            <a:xfrm>
              <a:off x="10934640" y="4210920"/>
              <a:ext cx="461520" cy="394200"/>
            </a:xfrm>
            <a:custGeom>
              <a:avLst/>
              <a:gdLst/>
              <a:ahLst/>
              <a:cxnLst/>
              <a:rect l="l" t="t" r="r" b="b"/>
              <a:pathLst>
                <a:path w="462279" h="394970">
                  <a:moveTo>
                    <a:pt x="369443" y="0"/>
                  </a:moveTo>
                  <a:lnTo>
                    <a:pt x="92328" y="0"/>
                  </a:lnTo>
                  <a:lnTo>
                    <a:pt x="92328" y="197357"/>
                  </a:lnTo>
                  <a:lnTo>
                    <a:pt x="0" y="197357"/>
                  </a:lnTo>
                  <a:lnTo>
                    <a:pt x="230885" y="394715"/>
                  </a:lnTo>
                  <a:lnTo>
                    <a:pt x="461772" y="197357"/>
                  </a:lnTo>
                  <a:lnTo>
                    <a:pt x="369443" y="197357"/>
                  </a:lnTo>
                  <a:lnTo>
                    <a:pt x="369443" y="0"/>
                  </a:lnTo>
                  <a:close/>
                </a:path>
              </a:pathLst>
            </a:custGeom>
            <a:solidFill>
              <a:srgbClr val="61BDD6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19" name="object 54"/>
            <p:cNvSpPr/>
            <p:nvPr/>
          </p:nvSpPr>
          <p:spPr>
            <a:xfrm>
              <a:off x="10233720" y="4791600"/>
              <a:ext cx="1861560" cy="1116720"/>
            </a:xfrm>
            <a:custGeom>
              <a:avLst/>
              <a:gdLst/>
              <a:ahLst/>
              <a:cxnLst/>
              <a:rect l="l" t="t" r="r" b="b"/>
              <a:pathLst>
                <a:path w="1862454" h="1117600">
                  <a:moveTo>
                    <a:pt x="1750568" y="0"/>
                  </a:moveTo>
                  <a:lnTo>
                    <a:pt x="111760" y="0"/>
                  </a:lnTo>
                  <a:lnTo>
                    <a:pt x="68258" y="8782"/>
                  </a:lnTo>
                  <a:lnTo>
                    <a:pt x="32734" y="32734"/>
                  </a:lnTo>
                  <a:lnTo>
                    <a:pt x="8782" y="68258"/>
                  </a:lnTo>
                  <a:lnTo>
                    <a:pt x="0" y="111760"/>
                  </a:lnTo>
                  <a:lnTo>
                    <a:pt x="0" y="1005382"/>
                  </a:lnTo>
                  <a:lnTo>
                    <a:pt x="8782" y="1048865"/>
                  </a:lnTo>
                  <a:lnTo>
                    <a:pt x="32734" y="1084373"/>
                  </a:lnTo>
                  <a:lnTo>
                    <a:pt x="68258" y="1108313"/>
                  </a:lnTo>
                  <a:lnTo>
                    <a:pt x="111760" y="1117092"/>
                  </a:lnTo>
                  <a:lnTo>
                    <a:pt x="1750568" y="1117092"/>
                  </a:lnTo>
                  <a:lnTo>
                    <a:pt x="1794069" y="1108313"/>
                  </a:lnTo>
                  <a:lnTo>
                    <a:pt x="1829593" y="1084373"/>
                  </a:lnTo>
                  <a:lnTo>
                    <a:pt x="1853545" y="1048865"/>
                  </a:lnTo>
                  <a:lnTo>
                    <a:pt x="1862328" y="1005382"/>
                  </a:lnTo>
                  <a:lnTo>
                    <a:pt x="1862328" y="111760"/>
                  </a:lnTo>
                  <a:lnTo>
                    <a:pt x="1853545" y="68258"/>
                  </a:lnTo>
                  <a:lnTo>
                    <a:pt x="1829593" y="32734"/>
                  </a:lnTo>
                  <a:lnTo>
                    <a:pt x="1794069" y="8782"/>
                  </a:lnTo>
                  <a:lnTo>
                    <a:pt x="1750568" y="0"/>
                  </a:lnTo>
                  <a:close/>
                </a:path>
              </a:pathLst>
            </a:custGeom>
            <a:solidFill>
              <a:srgbClr val="6C8AD4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20" name="object 55"/>
          <p:cNvSpPr/>
          <p:nvPr/>
        </p:nvSpPr>
        <p:spPr>
          <a:xfrm>
            <a:off x="10647000" y="5193360"/>
            <a:ext cx="1036080" cy="49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Реализация</a:t>
            </a:r>
            <a:endParaRPr lang="ru-RU" sz="1600" b="0" strike="noStrike" spc="-1">
              <a:latin typeface="Arial"/>
            </a:endParaRPr>
          </a:p>
        </p:txBody>
      </p:sp>
      <p:grpSp>
        <p:nvGrpSpPr>
          <p:cNvPr id="321" name="object 56"/>
          <p:cNvGrpSpPr/>
          <p:nvPr/>
        </p:nvGrpSpPr>
        <p:grpSpPr>
          <a:xfrm>
            <a:off x="7626240" y="4791600"/>
            <a:ext cx="2443680" cy="1116720"/>
            <a:chOff x="7626240" y="4791600"/>
            <a:chExt cx="2443680" cy="1116720"/>
          </a:xfrm>
        </p:grpSpPr>
        <p:sp>
          <p:nvSpPr>
            <p:cNvPr id="322" name="object 57"/>
            <p:cNvSpPr/>
            <p:nvPr/>
          </p:nvSpPr>
          <p:spPr>
            <a:xfrm>
              <a:off x="9674280" y="5119200"/>
              <a:ext cx="395640" cy="461520"/>
            </a:xfrm>
            <a:custGeom>
              <a:avLst/>
              <a:gdLst/>
              <a:ahLst/>
              <a:cxnLst/>
              <a:rect l="l" t="t" r="r" b="b"/>
              <a:pathLst>
                <a:path w="396240" h="462279">
                  <a:moveTo>
                    <a:pt x="198120" y="0"/>
                  </a:moveTo>
                  <a:lnTo>
                    <a:pt x="0" y="230885"/>
                  </a:lnTo>
                  <a:lnTo>
                    <a:pt x="198120" y="461771"/>
                  </a:lnTo>
                  <a:lnTo>
                    <a:pt x="198120" y="369442"/>
                  </a:lnTo>
                  <a:lnTo>
                    <a:pt x="396240" y="369442"/>
                  </a:lnTo>
                  <a:lnTo>
                    <a:pt x="396240" y="92328"/>
                  </a:lnTo>
                  <a:lnTo>
                    <a:pt x="198120" y="92328"/>
                  </a:lnTo>
                  <a:lnTo>
                    <a:pt x="198120" y="0"/>
                  </a:lnTo>
                  <a:close/>
                </a:path>
              </a:pathLst>
            </a:custGeom>
            <a:solidFill>
              <a:srgbClr val="A07AD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23" name="object 58"/>
            <p:cNvSpPr/>
            <p:nvPr/>
          </p:nvSpPr>
          <p:spPr>
            <a:xfrm>
              <a:off x="7626240" y="4791600"/>
              <a:ext cx="1861560" cy="1116720"/>
            </a:xfrm>
            <a:custGeom>
              <a:avLst/>
              <a:gdLst/>
              <a:ahLst/>
              <a:cxnLst/>
              <a:rect l="l" t="t" r="r" b="b"/>
              <a:pathLst>
                <a:path w="1862454" h="1117600">
                  <a:moveTo>
                    <a:pt x="1750568" y="0"/>
                  </a:moveTo>
                  <a:lnTo>
                    <a:pt x="111759" y="0"/>
                  </a:lnTo>
                  <a:lnTo>
                    <a:pt x="68258" y="8782"/>
                  </a:lnTo>
                  <a:lnTo>
                    <a:pt x="32734" y="32734"/>
                  </a:lnTo>
                  <a:lnTo>
                    <a:pt x="8782" y="68258"/>
                  </a:lnTo>
                  <a:lnTo>
                    <a:pt x="0" y="111760"/>
                  </a:lnTo>
                  <a:lnTo>
                    <a:pt x="0" y="1005382"/>
                  </a:lnTo>
                  <a:lnTo>
                    <a:pt x="8782" y="1048865"/>
                  </a:lnTo>
                  <a:lnTo>
                    <a:pt x="32734" y="1084373"/>
                  </a:lnTo>
                  <a:lnTo>
                    <a:pt x="68258" y="1108313"/>
                  </a:lnTo>
                  <a:lnTo>
                    <a:pt x="111759" y="1117092"/>
                  </a:lnTo>
                  <a:lnTo>
                    <a:pt x="1750568" y="1117092"/>
                  </a:lnTo>
                  <a:lnTo>
                    <a:pt x="1794069" y="1108313"/>
                  </a:lnTo>
                  <a:lnTo>
                    <a:pt x="1829593" y="1084373"/>
                  </a:lnTo>
                  <a:lnTo>
                    <a:pt x="1853545" y="1048865"/>
                  </a:lnTo>
                  <a:lnTo>
                    <a:pt x="1862327" y="1005382"/>
                  </a:lnTo>
                  <a:lnTo>
                    <a:pt x="1862327" y="111760"/>
                  </a:lnTo>
                  <a:lnTo>
                    <a:pt x="1853545" y="68258"/>
                  </a:lnTo>
                  <a:lnTo>
                    <a:pt x="1829593" y="32734"/>
                  </a:lnTo>
                  <a:lnTo>
                    <a:pt x="1794069" y="8782"/>
                  </a:lnTo>
                  <a:lnTo>
                    <a:pt x="1750568" y="0"/>
                  </a:lnTo>
                  <a:close/>
                </a:path>
              </a:pathLst>
            </a:custGeom>
            <a:solidFill>
              <a:srgbClr val="B880D2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24" name="object 59"/>
          <p:cNvSpPr/>
          <p:nvPr/>
        </p:nvSpPr>
        <p:spPr>
          <a:xfrm>
            <a:off x="8076960" y="5193360"/>
            <a:ext cx="961200" cy="49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Коррекция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325" name="object 60"/>
          <p:cNvSpPr/>
          <p:nvPr/>
        </p:nvSpPr>
        <p:spPr>
          <a:xfrm>
            <a:off x="5018400" y="4791600"/>
            <a:ext cx="2442600" cy="1116720"/>
          </a:xfrm>
          <a:custGeom>
            <a:avLst/>
            <a:gdLst/>
            <a:ahLst/>
            <a:cxnLst/>
            <a:rect l="l" t="t" r="r" b="b"/>
            <a:pathLst>
              <a:path w="2443479" h="1117600">
                <a:moveTo>
                  <a:pt x="1862328" y="111760"/>
                </a:moveTo>
                <a:lnTo>
                  <a:pt x="1853539" y="68262"/>
                </a:lnTo>
                <a:lnTo>
                  <a:pt x="1829587" y="32740"/>
                </a:lnTo>
                <a:lnTo>
                  <a:pt x="1794065" y="8788"/>
                </a:lnTo>
                <a:lnTo>
                  <a:pt x="1750568" y="0"/>
                </a:lnTo>
                <a:lnTo>
                  <a:pt x="111760" y="0"/>
                </a:lnTo>
                <a:lnTo>
                  <a:pt x="68249" y="8788"/>
                </a:lnTo>
                <a:lnTo>
                  <a:pt x="32727" y="32740"/>
                </a:lnTo>
                <a:lnTo>
                  <a:pt x="8775" y="68262"/>
                </a:lnTo>
                <a:lnTo>
                  <a:pt x="0" y="111760"/>
                </a:lnTo>
                <a:lnTo>
                  <a:pt x="0" y="1005382"/>
                </a:lnTo>
                <a:lnTo>
                  <a:pt x="8775" y="1048867"/>
                </a:lnTo>
                <a:lnTo>
                  <a:pt x="32727" y="1084376"/>
                </a:lnTo>
                <a:lnTo>
                  <a:pt x="68249" y="1108316"/>
                </a:lnTo>
                <a:lnTo>
                  <a:pt x="111760" y="1117092"/>
                </a:lnTo>
                <a:lnTo>
                  <a:pt x="1750568" y="1117092"/>
                </a:lnTo>
                <a:lnTo>
                  <a:pt x="1794065" y="1108316"/>
                </a:lnTo>
                <a:lnTo>
                  <a:pt x="1829587" y="1084376"/>
                </a:lnTo>
                <a:lnTo>
                  <a:pt x="1853539" y="1048867"/>
                </a:lnTo>
                <a:lnTo>
                  <a:pt x="1862328" y="1005382"/>
                </a:lnTo>
                <a:lnTo>
                  <a:pt x="1862328" y="111760"/>
                </a:lnTo>
                <a:close/>
                <a:moveTo>
                  <a:pt x="2442972" y="419989"/>
                </a:moveTo>
                <a:lnTo>
                  <a:pt x="2245614" y="419989"/>
                </a:lnTo>
                <a:lnTo>
                  <a:pt x="2245614" y="327660"/>
                </a:lnTo>
                <a:lnTo>
                  <a:pt x="2048256" y="558546"/>
                </a:lnTo>
                <a:lnTo>
                  <a:pt x="2245614" y="789432"/>
                </a:lnTo>
                <a:lnTo>
                  <a:pt x="2245614" y="697103"/>
                </a:lnTo>
                <a:lnTo>
                  <a:pt x="2442972" y="697103"/>
                </a:lnTo>
                <a:lnTo>
                  <a:pt x="2442972" y="419989"/>
                </a:lnTo>
                <a:close/>
              </a:path>
            </a:pathLst>
          </a:custGeom>
          <a:solidFill>
            <a:srgbClr val="D092A7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6" name="object 61"/>
          <p:cNvSpPr/>
          <p:nvPr/>
        </p:nvSpPr>
        <p:spPr>
          <a:xfrm>
            <a:off x="5481000" y="5193360"/>
            <a:ext cx="937800" cy="49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>
            <a:spAutoFit/>
          </a:bodyPr>
          <a:lstStyle/>
          <a:p>
            <a:pPr marL="12600">
              <a:lnSpc>
                <a:spcPct val="100000"/>
              </a:lnSpc>
              <a:spcBef>
                <a:spcPts val="96"/>
              </a:spcBef>
            </a:pPr>
            <a:r>
              <a:rPr lang="ru-RU" sz="1600" b="0" strike="noStrike" spc="-12">
                <a:solidFill>
                  <a:srgbClr val="FFFFFF"/>
                </a:solidFill>
                <a:latin typeface="Calibri"/>
                <a:ea typeface="DejaVu Sans"/>
              </a:rPr>
              <a:t>Рефлексия</a:t>
            </a:r>
            <a:endParaRPr lang="ru-RU" sz="1600" b="0" strike="noStrike" spc="-1">
              <a:latin typeface="Arial"/>
            </a:endParaRPr>
          </a:p>
        </p:txBody>
      </p:sp>
      <p:sp>
        <p:nvSpPr>
          <p:cNvPr id="327" name="object 62"/>
          <p:cNvSpPr/>
          <p:nvPr/>
        </p:nvSpPr>
        <p:spPr>
          <a:xfrm>
            <a:off x="5760720" y="1951200"/>
            <a:ext cx="5591880" cy="110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>
            <a:spAutoFit/>
          </a:bodyPr>
          <a:lstStyle/>
          <a:p>
            <a:pPr marL="12600" indent="93960">
              <a:lnSpc>
                <a:spcPct val="100000"/>
              </a:lnSpc>
              <a:spcBef>
                <a:spcPts val="99"/>
              </a:spcBef>
              <a:tabLst>
                <a:tab pos="0" algn="l"/>
              </a:tabLst>
            </a:pPr>
            <a:r>
              <a:rPr lang="ru-RU" sz="2400" b="0" strike="noStrike" spc="-1">
                <a:solidFill>
                  <a:srgbClr val="001F5F"/>
                </a:solidFill>
                <a:latin typeface="Calibri"/>
                <a:ea typeface="DejaVu Sans"/>
              </a:rPr>
              <a:t>Этапы</a:t>
            </a:r>
            <a:r>
              <a:rPr lang="ru-RU" sz="2400" b="0" strike="noStrike" spc="-41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">
                <a:solidFill>
                  <a:srgbClr val="001F5F"/>
                </a:solidFill>
                <a:latin typeface="Calibri"/>
                <a:ea typeface="DejaVu Sans"/>
              </a:rPr>
              <a:t>работы</a:t>
            </a:r>
            <a:r>
              <a:rPr lang="ru-RU" sz="2400" b="0" strike="noStrike" spc="-60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">
                <a:solidFill>
                  <a:srgbClr val="001F5F"/>
                </a:solidFill>
                <a:latin typeface="Calibri"/>
                <a:ea typeface="DejaVu Sans"/>
              </a:rPr>
              <a:t>учителя</a:t>
            </a:r>
            <a:r>
              <a:rPr lang="ru-RU" sz="24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">
                <a:solidFill>
                  <a:srgbClr val="001F5F"/>
                </a:solidFill>
                <a:latin typeface="Calibri"/>
                <a:ea typeface="DejaVu Sans"/>
              </a:rPr>
              <a:t>по</a:t>
            </a:r>
            <a:r>
              <a:rPr lang="ru-RU" sz="24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формированию функциональной</a:t>
            </a:r>
            <a:r>
              <a:rPr lang="ru-RU" sz="2400" b="0" strike="noStrike" spc="-52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">
                <a:solidFill>
                  <a:srgbClr val="001F5F"/>
                </a:solidFill>
                <a:latin typeface="Calibri"/>
                <a:ea typeface="DejaVu Sans"/>
              </a:rPr>
              <a:t>грамотности</a:t>
            </a:r>
            <a:r>
              <a:rPr lang="ru-RU" sz="2400" b="0" strike="noStrike" spc="-46">
                <a:solidFill>
                  <a:srgbClr val="001F5F"/>
                </a:solidFill>
                <a:latin typeface="Calibri"/>
                <a:ea typeface="DejaVu Sans"/>
              </a:rPr>
              <a:t> </a:t>
            </a:r>
            <a:r>
              <a:rPr lang="ru-RU" sz="2400" b="0" strike="noStrike" spc="-12">
                <a:solidFill>
                  <a:srgbClr val="001F5F"/>
                </a:solidFill>
                <a:latin typeface="Calibri"/>
                <a:ea typeface="DejaVu Sans"/>
              </a:rPr>
              <a:t>школьников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2100</Words>
  <Application>Microsoft Office PowerPoint</Application>
  <PresentationFormat>Произвольный</PresentationFormat>
  <Paragraphs>391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42</vt:i4>
      </vt:variant>
    </vt:vector>
  </HeadingPairs>
  <TitlesOfParts>
    <vt:vector size="47" baseType="lpstr">
      <vt:lpstr>Office Theme</vt:lpstr>
      <vt:lpstr>Office Theme</vt:lpstr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Дмитрий Болотов</dc:creator>
  <dc:description/>
  <cp:lastModifiedBy>user</cp:lastModifiedBy>
  <cp:revision>14</cp:revision>
  <dcterms:created xsi:type="dcterms:W3CDTF">2025-03-05T16:18:39Z</dcterms:created>
  <dcterms:modified xsi:type="dcterms:W3CDTF">2025-03-10T09:22:03Z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2021-10-08T00:00:00Z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2025-03-05T00:00:00Z</vt:filetime>
  </property>
  <property fmtid="{D5CDD505-2E9C-101B-9397-08002B2CF9AE}" pid="5" name="PresentationFormat">
    <vt:lpwstr>Произвольный</vt:lpwstr>
  </property>
  <property fmtid="{D5CDD505-2E9C-101B-9397-08002B2CF9AE}" pid="6" name="Producer">
    <vt:lpwstr>Microsoft® PowerPoint® 2019</vt:lpwstr>
  </property>
  <property fmtid="{D5CDD505-2E9C-101B-9397-08002B2CF9AE}" pid="7" name="Slides">
    <vt:i4>43</vt:i4>
  </property>
</Properties>
</file>