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5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32656"/>
            <a:ext cx="8712968" cy="1470025"/>
          </a:xfrm>
          <a:solidFill>
            <a:schemeClr val="bg1">
              <a:alpha val="5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Защита против бактерий</a:t>
            </a:r>
            <a:endParaRPr lang="ru-RU" sz="6000" b="1" dirty="0">
              <a:solidFill>
                <a:schemeClr val="bg2">
                  <a:lumMod val="1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988839"/>
            <a:ext cx="2880320" cy="235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39379" y="2132856"/>
            <a:ext cx="3827577" cy="262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4077072"/>
            <a:ext cx="3119141" cy="2508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074242"/>
          </a:xfrm>
          <a:solidFill>
            <a:schemeClr val="bg1">
              <a:alpha val="5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>1. В-лимфоцит находит антиген, который соответствует его рецепторам</a:t>
            </a:r>
            <a:endParaRPr lang="ru-RU" b="1" dirty="0">
              <a:latin typeface="Comic Sans MS" pitchFamily="66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916832"/>
            <a:ext cx="6962555" cy="4941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074242"/>
          </a:xfrm>
          <a:solidFill>
            <a:schemeClr val="bg1">
              <a:alpha val="5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>2. Затем ждёт сигнала на активацию от Т-лимфоцита-хелпера</a:t>
            </a:r>
            <a:endParaRPr lang="ru-RU" b="1" dirty="0">
              <a:latin typeface="Comic Sans MS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988840"/>
            <a:ext cx="5773016" cy="486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074242"/>
          </a:xfrm>
          <a:solidFill>
            <a:schemeClr val="bg1">
              <a:alpha val="5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>3. В-лимфоцит делится на плазматическую клетку (</a:t>
            </a:r>
            <a:r>
              <a:rPr lang="ru-RU" b="1" dirty="0" err="1" smtClean="0">
                <a:latin typeface="Comic Sans MS" pitchFamily="66" charset="0"/>
              </a:rPr>
              <a:t>плазмоцит</a:t>
            </a:r>
            <a:r>
              <a:rPr lang="ru-RU" b="1" dirty="0" smtClean="0">
                <a:latin typeface="Comic Sans MS" pitchFamily="66" charset="0"/>
              </a:rPr>
              <a:t>) и клетку памяти</a:t>
            </a:r>
            <a:endParaRPr lang="ru-RU" b="1" dirty="0">
              <a:latin typeface="Comic Sans MS" pitchFamily="66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997641"/>
            <a:ext cx="5256584" cy="486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074242"/>
          </a:xfrm>
          <a:solidFill>
            <a:schemeClr val="bg1">
              <a:alpha val="5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>4. </a:t>
            </a:r>
            <a:r>
              <a:rPr lang="ru-RU" b="1" dirty="0" err="1" smtClean="0">
                <a:latin typeface="Comic Sans MS" pitchFamily="66" charset="0"/>
              </a:rPr>
              <a:t>Плазмоцит</a:t>
            </a:r>
            <a:r>
              <a:rPr lang="ru-RU" b="1" dirty="0" smtClean="0">
                <a:latin typeface="Comic Sans MS" pitchFamily="66" charset="0"/>
              </a:rPr>
              <a:t> продуцирует антитела, которые прикрепляются к непрошенным гостям</a:t>
            </a:r>
            <a:endParaRPr lang="ru-RU" b="1" dirty="0">
              <a:latin typeface="Comic Sans MS" pitchFamily="66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988840"/>
            <a:ext cx="7209498" cy="486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348880"/>
          </a:xfrm>
          <a:solidFill>
            <a:schemeClr val="bg1">
              <a:alpha val="5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>5. Макрофаги предпочитают «пришельцев», помеченных антителами, и поедают их в больших количествах</a:t>
            </a:r>
            <a:endParaRPr lang="ru-RU" b="1" dirty="0">
              <a:latin typeface="Comic Sans MS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348880"/>
            <a:ext cx="7725817" cy="450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348880"/>
          </a:xfrm>
          <a:solidFill>
            <a:schemeClr val="bg1">
              <a:alpha val="5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>6. Если те же «пришельцы» снова вторгнутся в организм, клетки памяти помогут иммунитету активироваться намного быстрее</a:t>
            </a:r>
            <a:endParaRPr lang="ru-RU" b="1" dirty="0">
              <a:latin typeface="Comic Sans MS" pitchFamily="66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348880"/>
            <a:ext cx="4896544" cy="452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82</Words>
  <Application>Microsoft Office PowerPoint</Application>
  <PresentationFormat>Экран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Защита против бактерий</vt:lpstr>
      <vt:lpstr>1. В-лимфоцит находит антиген, который соответствует его рецепторам</vt:lpstr>
      <vt:lpstr>2. Затем ждёт сигнала на активацию от Т-лимфоцита-хелпера</vt:lpstr>
      <vt:lpstr>3. В-лимфоцит делится на плазматическую клетку (плазмоцит) и клетку памяти</vt:lpstr>
      <vt:lpstr>4. Плазмоцит продуцирует антитела, которые прикрепляются к непрошенным гостям</vt:lpstr>
      <vt:lpstr>5. Макрофаги предпочитают «пришельцев», помеченных антителами, и поедают их в больших количествах</vt:lpstr>
      <vt:lpstr>6. Если те же «пришельцы» снова вторгнутся в организм, клетки памяти помогут иммунитету активироваться намного быстрее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против бактерий</dc:title>
  <dc:creator>Настёна</dc:creator>
  <cp:lastModifiedBy>М.видео</cp:lastModifiedBy>
  <cp:revision>5</cp:revision>
  <dcterms:created xsi:type="dcterms:W3CDTF">2018-11-14T20:27:48Z</dcterms:created>
  <dcterms:modified xsi:type="dcterms:W3CDTF">2018-11-14T20:48:47Z</dcterms:modified>
</cp:coreProperties>
</file>