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712968" cy="1470025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Защита против бактерий</a:t>
            </a:r>
            <a:endParaRPr lang="ru-RU" sz="60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39"/>
            <a:ext cx="2880320" cy="23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9379" y="2132856"/>
            <a:ext cx="3827577" cy="262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077072"/>
            <a:ext cx="3119141" cy="250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4242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1. В-лимфоцит находит антиген, который соответствует его рецепторам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6962555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4242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2. Затем ждёт сигнала на активацию от Т-лимфоцита-хелпера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5773016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4242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3. В-лимфоцит делится на плазматическую клетку (</a:t>
            </a:r>
            <a:r>
              <a:rPr lang="ru-RU" b="1" dirty="0" err="1" smtClean="0">
                <a:latin typeface="Comic Sans MS" pitchFamily="66" charset="0"/>
              </a:rPr>
              <a:t>плазмоцит</a:t>
            </a:r>
            <a:r>
              <a:rPr lang="ru-RU" b="1" dirty="0" smtClean="0">
                <a:latin typeface="Comic Sans MS" pitchFamily="66" charset="0"/>
              </a:rPr>
              <a:t>) и клетку памяти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97641"/>
            <a:ext cx="5256584" cy="486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4242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4. </a:t>
            </a:r>
            <a:r>
              <a:rPr lang="ru-RU" b="1" dirty="0" err="1" smtClean="0">
                <a:latin typeface="Comic Sans MS" pitchFamily="66" charset="0"/>
              </a:rPr>
              <a:t>Плазмоцит</a:t>
            </a:r>
            <a:r>
              <a:rPr lang="ru-RU" b="1" dirty="0" smtClean="0">
                <a:latin typeface="Comic Sans MS" pitchFamily="66" charset="0"/>
              </a:rPr>
              <a:t> продуцирует антитела, которые прикрепляются к непрошенным гостям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7209498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5. Макрофаги предпочитают «пришельцев», помеченных антителами, и поедают их в больших количествах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7725817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6. Если те же «пришельцы» снова вторгнутся в организм, клетки памяти помогут иммунитету активироваться намного быстрее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48880"/>
            <a:ext cx="4896544" cy="452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82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Защита против бактерий</vt:lpstr>
      <vt:lpstr>1. В-лимфоцит находит антиген, который соответствует его рецепторам</vt:lpstr>
      <vt:lpstr>2. Затем ждёт сигнала на активацию от Т-лимфоцита-хелпера</vt:lpstr>
      <vt:lpstr>3. В-лимфоцит делится на плазматическую клетку (плазмоцит) и клетку памяти</vt:lpstr>
      <vt:lpstr>4. Плазмоцит продуцирует антитела, которые прикрепляются к непрошенным гостям</vt:lpstr>
      <vt:lpstr>5. Макрофаги предпочитают «пришельцев», помеченных антителами, и поедают их в больших количествах</vt:lpstr>
      <vt:lpstr>6. Если те же «пришельцы» снова вторгнутся в организм, клетки памяти помогут иммунитету активироваться намного быстрее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против бактерий</dc:title>
  <dc:creator>Настёна</dc:creator>
  <cp:lastModifiedBy>М.видео</cp:lastModifiedBy>
  <cp:revision>5</cp:revision>
  <dcterms:created xsi:type="dcterms:W3CDTF">2018-11-14T20:27:48Z</dcterms:created>
  <dcterms:modified xsi:type="dcterms:W3CDTF">2018-11-14T20:48:47Z</dcterms:modified>
</cp:coreProperties>
</file>