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6" r:id="rId9"/>
    <p:sldId id="264" r:id="rId10"/>
    <p:sldId id="265" r:id="rId11"/>
    <p:sldId id="267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92A11A-3EEB-4463-A458-AA6132912D6E}" type="datetimeFigureOut">
              <a:rPr lang="ru-RU" smtClean="0"/>
              <a:t>22.10.2023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3DCF28-23ED-4DFC-AE10-3B111F5A6BF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10/22/2023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l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10/22/2023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pull dir="l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10/22/2023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pull dir="l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10/22/2023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pull dir="l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10/22/2023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l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10/22/2023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pull dir="l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10/22/2023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pull dir="l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10/22/2023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pull dir="l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10/22/2023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pull dir="l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10/22/2023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pull dir="l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10/22/2023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pull dir="l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7C9B81F-C347-4BEF-BFDF-29C42F48304A}" type="datetimeFigureOut">
              <a:rPr lang="en-US" smtClean="0"/>
              <a:pPr/>
              <a:t>10/22/2023</a:t>
            </a:fld>
            <a:endParaRPr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algn="l" eaLnBrk="1" latinLnBrk="0" hangingPunct="1"/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pull dir="lu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Школьный колокольчик Колокольчики, колокольчик, еда, кольцо, фотография png  | PNGWing"/>
          <p:cNvPicPr>
            <a:picLocks noChangeAspect="1" noChangeArrowheads="1"/>
          </p:cNvPicPr>
          <p:nvPr/>
        </p:nvPicPr>
        <p:blipFill>
          <a:blip r:embed="rId2" cstate="print">
            <a:lum bright="14000" contrast="-11000"/>
          </a:blip>
          <a:srcRect/>
          <a:stretch>
            <a:fillRect/>
          </a:stretch>
        </p:blipFill>
        <p:spPr bwMode="auto">
          <a:xfrm>
            <a:off x="1907704" y="755792"/>
            <a:ext cx="5256584" cy="6102208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Результаты «Сибирячка» — БОУ ДО г.Омска ЦДОД &quot;Эврика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964" y="1628800"/>
            <a:ext cx="9204964" cy="4142234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Цель — задачи — действие — результат | Xstro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0"/>
            <a:ext cx="7740352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980728"/>
            <a:ext cx="70875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за урок!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Picture 2" descr="Школьный колокольчик Колокольчики, колокольчик, еда, кольцо, фотография png  | PNGWing"/>
          <p:cNvPicPr>
            <a:picLocks noChangeAspect="1" noChangeArrowheads="1"/>
          </p:cNvPicPr>
          <p:nvPr/>
        </p:nvPicPr>
        <p:blipFill>
          <a:blip r:embed="rId2" cstate="print">
            <a:lum bright="14000" contrast="-11000"/>
          </a:blip>
          <a:srcRect/>
          <a:stretch>
            <a:fillRect/>
          </a:stretch>
        </p:blipFill>
        <p:spPr bwMode="auto">
          <a:xfrm>
            <a:off x="2123728" y="1700808"/>
            <a:ext cx="4442525" cy="5157192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2" descr="Вопросительный знак иллюстрация штока. иллюстрации насчитывающей модель -  2988570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6" name="AutoShape 4" descr="Вопросительный знак иллюстрация штока. иллюстрации насчитывающей модель -  2988570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8" name="Picture 6" descr="вопросительный знак PNG рисунок, картинки и пнг прозрачный для бесплатной  загрузки | Pngtree"/>
          <p:cNvPicPr>
            <a:picLocks noChangeAspect="1" noChangeArrowheads="1"/>
          </p:cNvPicPr>
          <p:nvPr/>
        </p:nvPicPr>
        <p:blipFill>
          <a:blip r:embed="rId2" cstate="print">
            <a:lum bright="18000"/>
          </a:blip>
          <a:srcRect/>
          <a:stretch>
            <a:fillRect/>
          </a:stretch>
        </p:blipFill>
        <p:spPr bwMode="auto">
          <a:xfrm>
            <a:off x="2195736" y="764704"/>
            <a:ext cx="5445224" cy="5445225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691680" y="3429000"/>
          <a:ext cx="5112568" cy="2248270"/>
        </p:xfrm>
        <a:graphic>
          <a:graphicData uri="http://schemas.openxmlformats.org/drawingml/2006/table">
            <a:tbl>
              <a:tblPr/>
              <a:tblGrid>
                <a:gridCol w="2555750"/>
                <a:gridCol w="2556818"/>
              </a:tblGrid>
              <a:tr h="449654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1) г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6) в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9654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2) а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7) б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9654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/>
                          <a:ea typeface="Times New Roman"/>
                          <a:cs typeface="Times New Roman"/>
                        </a:rPr>
                        <a:t>3) б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8) г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9654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/>
                          <a:ea typeface="Times New Roman"/>
                          <a:cs typeface="Times New Roman"/>
                        </a:rPr>
                        <a:t>4) б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9) а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9654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/>
                          <a:ea typeface="Times New Roman"/>
                          <a:cs typeface="Times New Roman"/>
                        </a:rPr>
                        <a:t>5) б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10) б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691680" y="836712"/>
          <a:ext cx="5256584" cy="2041525"/>
        </p:xfrm>
        <a:graphic>
          <a:graphicData uri="http://schemas.openxmlformats.org/drawingml/2006/table">
            <a:tbl>
              <a:tblPr/>
              <a:tblGrid>
                <a:gridCol w="2627743"/>
                <a:gridCol w="2628841"/>
              </a:tblGrid>
              <a:tr h="388843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1) г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6) в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843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2) а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/>
                          <a:ea typeface="Times New Roman"/>
                          <a:cs typeface="Times New Roman"/>
                        </a:rPr>
                        <a:t>7) б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843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3) в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8) г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843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/>
                          <a:ea typeface="Times New Roman"/>
                          <a:cs typeface="Times New Roman"/>
                        </a:rPr>
                        <a:t>4) а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9) б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843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/>
                          <a:ea typeface="Times New Roman"/>
                          <a:cs typeface="Times New Roman"/>
                        </a:rPr>
                        <a:t>5) а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10) г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-204383" y="1582634"/>
            <a:ext cx="18245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Вариант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-180528" y="4365104"/>
            <a:ext cx="18245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Вариант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468880"/>
            <a:ext cx="9396536" cy="4704536"/>
          </a:xfrm>
        </p:spPr>
        <p:txBody>
          <a:bodyPr>
            <a:normAutofit/>
          </a:bodyPr>
          <a:lstStyle/>
          <a:p>
            <a:r>
              <a:rPr lang="ru-RU" sz="3200" i="1" dirty="0" smtClean="0"/>
              <a:t>Семья, состоящая, из четырех человек приобрели персональный компьютер. Сын увлекается компьютерными играми, дочь учится в университете, папа инженер-программист, мама дизайнер. Пришли домой, включили,   компьютер,  каждый из членов семьи, поработав немного за компьютером, пришел к выводу, что на данный момент времени компьютер бесполезен.</a:t>
            </a:r>
            <a:r>
              <a:rPr lang="ru-RU" sz="3200" dirty="0" smtClean="0"/>
              <a:t> </a:t>
            </a:r>
            <a:endParaRPr lang="ru-RU" dirty="0"/>
          </a:p>
        </p:txBody>
      </p:sp>
      <p:pic>
        <p:nvPicPr>
          <p:cNvPr id="1026" name="Picture 2" descr="Купить компьюте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5572"/>
            <a:ext cx="9144000" cy="2658729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556792"/>
            <a:ext cx="8964488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Классная работа.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Программное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обеспечение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компьютера.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0" y="908720"/>
            <a:ext cx="2483768" cy="365125"/>
          </a:xfrm>
        </p:spPr>
        <p:txBody>
          <a:bodyPr/>
          <a:lstStyle/>
          <a:p>
            <a:fld id="{0AC3F866-4611-4266-B411-25F1B121BDD3}" type="datetime1">
              <a:rPr lang="en-US" sz="4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10/22/2023</a:t>
            </a:fld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3554" name="Picture 2" descr="Как установить программное обеспечение на компьютер? | El:Sto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636913"/>
            <a:ext cx="5276359" cy="4221087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Физкультминутки в начальной школе | Записки уже немолодого педагога | Дзе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0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Рабочая атмосфера | Загадки человечества | Дзе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9756576" cy="666936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468880"/>
            <a:ext cx="9396536" cy="4704536"/>
          </a:xfrm>
        </p:spPr>
        <p:txBody>
          <a:bodyPr>
            <a:normAutofit/>
          </a:bodyPr>
          <a:lstStyle/>
          <a:p>
            <a:r>
              <a:rPr lang="ru-RU" sz="3200" i="1" dirty="0" smtClean="0"/>
              <a:t>Семья, состоящая, из четырех человек приобрели персональный компьютер. Сын увлекается компьютерными играми, дочь учится в университете, папа инженер-программист, мама дизайнер. Пришли домой, включили,   компьютер,  каждый из членов семьи, поработав немного за компьютером, пришел к выводу, что на данный момент времени компьютер бесполезен.</a:t>
            </a:r>
            <a:r>
              <a:rPr lang="ru-RU" sz="3200" dirty="0" smtClean="0"/>
              <a:t> </a:t>
            </a:r>
            <a:endParaRPr lang="ru-RU" dirty="0"/>
          </a:p>
        </p:txBody>
      </p:sp>
      <p:pic>
        <p:nvPicPr>
          <p:cNvPr id="1026" name="Picture 2" descr="Купить компьюте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5572"/>
            <a:ext cx="9144000" cy="2658729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Два приёма для актуализации знаний на уроке | Учительская Мастерская  Людмилы Крыловой | Дзе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0688"/>
            <a:ext cx="9355967" cy="623731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99592" y="-171400"/>
            <a:ext cx="75309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Практическая работа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38</TotalTime>
  <Words>187</Words>
  <Application>Microsoft Office PowerPoint</Application>
  <PresentationFormat>Экран (4:3)</PresentationFormat>
  <Paragraphs>28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Flow</vt:lpstr>
      <vt:lpstr>Слайд 1</vt:lpstr>
      <vt:lpstr>Слайд 2</vt:lpstr>
      <vt:lpstr>Слайд 3</vt:lpstr>
      <vt:lpstr>Слайд 4</vt:lpstr>
      <vt:lpstr>        Классная работа. Программное обеспечение компьютера.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USN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4</cp:revision>
  <dcterms:created xsi:type="dcterms:W3CDTF">2023-10-22T09:36:45Z</dcterms:created>
  <dcterms:modified xsi:type="dcterms:W3CDTF">2023-10-22T10:15:04Z</dcterms:modified>
</cp:coreProperties>
</file>