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67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70C603-44F4-4258-BFE7-E81E59A31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509BE39-8772-4CD2-AE12-578675793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7CA8-3F4C-4D66-BA13-514754872D1A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13D2AD4-5E2D-4569-BA11-CA26B9BF1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494B3A8-198C-48CF-8D21-8EDD9DCA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AC38-665D-4BA9-8884-04BC003DB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38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58288D-23F3-4805-A26D-E55C3668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A9DAAC3-3786-4E49-8719-FA5A06E64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4627C8-2371-4496-8B51-2DF1C0EB9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07CA8-3F4C-4D66-BA13-514754872D1A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FBABD5-2A63-48A1-A14D-5716387E5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805D56-DCA8-40C7-A4BB-B348F99F0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CAC38-665D-4BA9-8884-04BC003DB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4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483BD2C3-6789-43E2-8FDC-97F488FAD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>
                <a:solidFill>
                  <a:srgbClr val="00B050"/>
                </a:solidFill>
              </a:rPr>
              <a:t>ЕГЭ_5.14 Экологическое законодательство. Экологические правонарушения. </a:t>
            </a:r>
            <a:br>
              <a:rPr lang="ru-RU" sz="3200">
                <a:solidFill>
                  <a:srgbClr val="00B050"/>
                </a:solidFill>
              </a:rPr>
            </a:br>
            <a:r>
              <a:rPr lang="ru-RU" sz="3200">
                <a:solidFill>
                  <a:srgbClr val="00B050"/>
                </a:solidFill>
              </a:rPr>
              <a:t>Способы защиты права на благоприятную окружающую среду</a:t>
            </a:r>
            <a:endParaRPr lang="x-none" sz="3200" dirty="0">
              <a:solidFill>
                <a:srgbClr val="00B05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A6D2A81-95A9-41F0-97C4-FF16AD0D7F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94823DEB-ABEE-4739-ACA0-B2644B403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A54AFD8-4B43-4542-87FF-4F5BE16629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3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4AB9BD70-D411-42E2-BF96-27BC771C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C3BA803-20E1-49C1-A4DE-B80C256283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6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FF61CEC3-6EC6-403E-AB2A-8FB80BFD8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30A5346-E743-46D1-AF41-6C7688C437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6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1C8A0BA6-E014-443E-A7F7-524BC3216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5F0DA2E-EBDA-434B-A49C-64A2DA8875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5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055631B0-23B4-4F95-9E0B-BEC37084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5D9A06F-E990-47A3-8451-3B05BC22AA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4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F64BC0E0-114D-4522-A43A-6045B5FC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6741376-8785-475E-A3AC-D0BA44C5A4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3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F43671CB-0708-4D8C-8D9A-D2D006A30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DDA2561-3FF1-4580-BA33-A8E1D132BC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9E758A46-2532-4731-B136-733CEF33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6ABD197-1593-429F-8844-8F5439C629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6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191B5BD-96FA-45D5-B38C-443715F0A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915483B-3A77-42BB-BF52-E3BE915F76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196A917A-DDFD-4DD1-8D05-C6A2F829A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2CA468A-4160-4B2C-9389-DE41B77C02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1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8F166147-2CDE-415F-8AE1-6E150593D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871E039-0069-4228-954F-5247DEE8DE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Произвольный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ЕГЭ_5.14 Экологическое законодательство. Экологические правонарушения.  Способы защиты права на благоприятную окружающую среду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ЕГЭ_5.14 Экологическое законодательство. Экологические правонарушения.  Способы защиты права на благоприятную окружающую среду</dc:title>
  <dc:creator>admin</dc:creator>
  <cp:lastModifiedBy>УМЦ</cp:lastModifiedBy>
  <cp:revision>1</cp:revision>
  <dcterms:created xsi:type="dcterms:W3CDTF">2025-05-02T04:18:09Z</dcterms:created>
  <dcterms:modified xsi:type="dcterms:W3CDTF">2025-05-05T07:09:19Z</dcterms:modified>
</cp:coreProperties>
</file>