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методическое объединение учителей ОДНКНР и Православной культуры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19.11.2024 г.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Презентацию подготовила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Токарь Ольга Анатольевна,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Руководитель ГМО учителей ОДНКНР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Г.о. Серпухов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60848"/>
            <a:ext cx="928770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«80-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Великой Победы-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и духовный опыт поколений»: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и воспитательные мероприятия,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способствующие развитию духовно – нравственного потенциала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современных школьников. 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5039292-451f-57dc-a974-d551a08a6c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320924" cy="4680520"/>
          </a:xfrm>
        </p:spPr>
      </p:pic>
      <p:pic>
        <p:nvPicPr>
          <p:cNvPr id="6" name="Рисунок 5" descr="2cbzn25a06m-2024_11_16_1423.jpg"/>
          <p:cNvPicPr>
            <a:picLocks noChangeAspect="1"/>
          </p:cNvPicPr>
          <p:nvPr/>
        </p:nvPicPr>
        <p:blipFill>
          <a:blip r:embed="rId3" cstate="print"/>
          <a:srcRect l="22438" t="3801" r="20075" b="72400"/>
          <a:stretch>
            <a:fillRect/>
          </a:stretch>
        </p:blipFill>
        <p:spPr>
          <a:xfrm>
            <a:off x="1835696" y="260648"/>
            <a:ext cx="5256584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встреча Подольской епархии и зонального объединения муниципальных органов управления образованием « Духовно – нравственное воспитание детей в системе современного образования»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я\Downloads\IMG-20241112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808311" cy="5332256"/>
          </a:xfrm>
          <a:prstGeom prst="rect">
            <a:avLst/>
          </a:prstGeom>
          <a:noFill/>
        </p:spPr>
      </p:pic>
      <p:pic>
        <p:nvPicPr>
          <p:cNvPr id="1027" name="Picture 3" descr="C:\Users\я\Downloads\IMG-20241112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850" y="1268760"/>
            <a:ext cx="5937150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1700808"/>
            <a:ext cx="225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фокус - групп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229200"/>
            <a:ext cx="532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Управляющего Подольской Епархией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архиепископа Подольского и Люберецкого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Аксия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Фотохроника «Как это было»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tak-i-bylo-Pobeda11-1-700x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679" b="21409"/>
          <a:stretch>
            <a:fillRect/>
          </a:stretch>
        </p:blipFill>
        <p:spPr>
          <a:xfrm>
            <a:off x="395536" y="1052736"/>
            <a:ext cx="4495230" cy="3556992"/>
          </a:xfrm>
        </p:spPr>
      </p:pic>
      <p:pic>
        <p:nvPicPr>
          <p:cNvPr id="5" name="Рисунок 4" descr="tak-i-bylo-Pobeda-1-700x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76872"/>
            <a:ext cx="4053830" cy="40538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 «8 священников – героев Великой отечественной войны»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vyaschenniki_veterani_kolla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4003"/>
            <a:ext cx="8229600" cy="44383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«Нацисты за «церковь» без РПЦ: как выживала Церковь на оккупированных территориях»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9-may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4417"/>
            <a:ext cx="8229600" cy="443752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православная церковь самого начала войны приняла сторону своих прихожан.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Svyashhennik-otets-Dmitrii---Orlovskii---blagoslovlyaet-sovetskih-boi--tsov-pered-boem.-.-Orlovskoe-napravlenie-1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4417"/>
            <a:ext cx="8229600" cy="443752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Художественные и документальные фильмы о православии на войне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05794"/>
            <a:ext cx="6858000" cy="3914775"/>
          </a:xfrm>
        </p:spPr>
      </p:pic>
      <p:sp>
        <p:nvSpPr>
          <p:cNvPr id="5" name="TextBox 4"/>
          <p:cNvSpPr txBox="1"/>
          <p:nvPr/>
        </p:nvSpPr>
        <p:spPr>
          <a:xfrm>
            <a:off x="1763688" y="6021288"/>
            <a:ext cx="613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православный священник спасал евреев от Холокоста»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методическое объединение учителей ОДНКНР и Православной культуры</vt:lpstr>
      <vt:lpstr>Презентация PowerPoint</vt:lpstr>
      <vt:lpstr>Рабочая встреча Подольской епархии и зонального объединения муниципальных органов управления образованием « Духовно – нравственное воспитание детей в системе современного образования»</vt:lpstr>
      <vt:lpstr>Фотохроника «Как это было»</vt:lpstr>
      <vt:lpstr>Рубрика «8 священников – героев Великой отечественной войны»</vt:lpstr>
      <vt:lpstr>«Нацисты за «церковь» без РПЦ: как выживала Церковь на оккупированных территориях» </vt:lpstr>
      <vt:lpstr>Русская православная церковь самого начала войны приняла сторону своих прихожан. </vt:lpstr>
      <vt:lpstr>Художественные и документальные фильмы о православии на войне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методическое объединение учителей ОДНКНР и Православной культуры</dc:title>
  <dc:creator>я</dc:creator>
  <cp:lastModifiedBy>УМЦ</cp:lastModifiedBy>
  <cp:revision>5</cp:revision>
  <dcterms:created xsi:type="dcterms:W3CDTF">2024-11-19T07:32:08Z</dcterms:created>
  <dcterms:modified xsi:type="dcterms:W3CDTF">2025-06-04T13:41:27Z</dcterms:modified>
</cp:coreProperties>
</file>