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vml" ContentType="application/vnd.openxmlformats-officedocument.vmlDrawing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9" r:id="rId10"/>
    <p:sldId id="270" r:id="rId11"/>
    <p:sldId id="263" r:id="rId12"/>
    <p:sldId id="264" r:id="rId13"/>
    <p:sldId id="267" r:id="rId14"/>
    <p:sldId id="285" r:id="rId15"/>
    <p:sldId id="277" r:id="rId16"/>
    <p:sldId id="268" r:id="rId17"/>
    <p:sldId id="282" r:id="rId18"/>
    <p:sldId id="283" r:id="rId19"/>
    <p:sldId id="278" r:id="rId20"/>
    <p:sldId id="284" r:id="rId21"/>
    <p:sldId id="275" r:id="rId22"/>
    <p:sldId id="273" r:id="rId23"/>
    <p:sldId id="274" r:id="rId24"/>
    <p:sldId id="272" r:id="rId25"/>
    <p:sldId id="271" r:id="rId26"/>
    <p:sldId id="276" r:id="rId27"/>
    <p:sldId id="279" r:id="rId28"/>
    <p:sldId id="286" r:id="rId29"/>
    <p:sldId id="292" r:id="rId30"/>
    <p:sldId id="280" r:id="rId31"/>
    <p:sldId id="281" r:id="rId32"/>
    <p:sldId id="287" r:id="rId33"/>
    <p:sldId id="289" r:id="rId34"/>
    <p:sldId id="290" r:id="rId35"/>
    <p:sldId id="317" r:id="rId36"/>
    <p:sldId id="288" r:id="rId37"/>
    <p:sldId id="316" r:id="rId38"/>
    <p:sldId id="291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257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4" r:id="rId69"/>
    <p:sldId id="312" r:id="rId70"/>
    <p:sldId id="313" r:id="rId71"/>
    <p:sldId id="311" r:id="rId72"/>
    <p:sldId id="328" r:id="rId73"/>
    <p:sldId id="315" r:id="rId74"/>
    <p:sldId id="329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0033"/>
    <a:srgbClr val="FFCC99"/>
    <a:srgbClr val="CC99FF"/>
    <a:srgbClr val="003300"/>
    <a:srgbClr val="FF9900"/>
    <a:srgbClr val="FFFF99"/>
    <a:srgbClr val="9966FF"/>
    <a:srgbClr val="FF99CC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Relationship Id="rId4" Type="http://schemas.openxmlformats.org/officeDocument/2006/relationships/image" Target="../media/image34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F61FE-6CA5-40B7-98EA-1B22E3345716}" type="doc">
      <dgm:prSet loTypeId="urn:microsoft.com/office/officeart/2005/8/layout/hierarchy1" loCatId="hierarchy" qsTypeId="urn:microsoft.com/office/officeart/2005/8/quickstyle/3d1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AB2332F-F289-4384-BECD-A595DF37B771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объём крови</a:t>
          </a:r>
          <a:endParaRPr lang="ru-RU" b="1" dirty="0">
            <a:latin typeface="Comic Sans MS" pitchFamily="66" charset="0"/>
          </a:endParaRPr>
        </a:p>
      </dgm:t>
    </dgm:pt>
    <dgm:pt modelId="{0FD1437C-17B5-481F-B398-C2CC638ACEEA}" type="parTrans" cxnId="{2E09E1B0-E27D-489A-A521-DCBCEB1C8245}">
      <dgm:prSet/>
      <dgm:spPr/>
      <dgm:t>
        <a:bodyPr/>
        <a:lstStyle/>
        <a:p>
          <a:endParaRPr lang="ru-RU"/>
        </a:p>
      </dgm:t>
    </dgm:pt>
    <dgm:pt modelId="{39AF5147-BED9-4330-BCF1-83E8E0B3E8FA}" type="sibTrans" cxnId="{2E09E1B0-E27D-489A-A521-DCBCEB1C8245}">
      <dgm:prSet/>
      <dgm:spPr/>
      <dgm:t>
        <a:bodyPr/>
        <a:lstStyle/>
        <a:p>
          <a:endParaRPr lang="ru-RU"/>
        </a:p>
      </dgm:t>
    </dgm:pt>
    <dgm:pt modelId="{04A5DDAC-08FB-4F22-BE7D-09B4E1CBAC55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  <a:cs typeface="Times New Roman"/>
            </a:rPr>
            <a:t>♂</a:t>
          </a:r>
          <a:r>
            <a:rPr lang="ru-RU" sz="1600" b="1" dirty="0" smtClean="0">
              <a:latin typeface="Times New Roman"/>
              <a:cs typeface="Times New Roman"/>
            </a:rPr>
            <a:t> </a:t>
          </a:r>
          <a:r>
            <a:rPr lang="ru-RU" sz="1600" b="1" dirty="0" smtClean="0">
              <a:latin typeface="Comic Sans MS" pitchFamily="66" charset="0"/>
            </a:rPr>
            <a:t>5,2 л</a:t>
          </a:r>
          <a:endParaRPr lang="ru-RU" sz="1600" b="1" dirty="0">
            <a:latin typeface="Comic Sans MS" pitchFamily="66" charset="0"/>
          </a:endParaRPr>
        </a:p>
      </dgm:t>
    </dgm:pt>
    <dgm:pt modelId="{4453602F-834F-4856-8F1B-A98B4C2D8060}" type="parTrans" cxnId="{A34E6DA4-D8A0-4461-A5CE-33004CE5E7C8}">
      <dgm:prSet/>
      <dgm:spPr/>
      <dgm:t>
        <a:bodyPr/>
        <a:lstStyle/>
        <a:p>
          <a:endParaRPr lang="ru-RU"/>
        </a:p>
      </dgm:t>
    </dgm:pt>
    <dgm:pt modelId="{D8713129-BB8A-4786-B9C7-4CDDB4CB8AAE}" type="sibTrans" cxnId="{A34E6DA4-D8A0-4461-A5CE-33004CE5E7C8}">
      <dgm:prSet/>
      <dgm:spPr/>
      <dgm:t>
        <a:bodyPr/>
        <a:lstStyle/>
        <a:p>
          <a:endParaRPr lang="ru-RU"/>
        </a:p>
      </dgm:t>
    </dgm:pt>
    <dgm:pt modelId="{13B5032B-6094-46AD-B8CC-58079DE44A1D}">
      <dgm:prSet phldrT="[Текст]" custT="1"/>
      <dgm:spPr/>
      <dgm:t>
        <a:bodyPr/>
        <a:lstStyle/>
        <a:p>
          <a:r>
            <a:rPr lang="ru-RU" sz="2400" b="1" dirty="0" smtClean="0">
              <a:latin typeface="Comic Sans MS" pitchFamily="66" charset="0"/>
              <a:cs typeface="Times New Roman"/>
            </a:rPr>
            <a:t>♀</a:t>
          </a:r>
          <a:r>
            <a:rPr lang="ru-RU" sz="1600" b="1" dirty="0" smtClean="0">
              <a:latin typeface="Times New Roman"/>
              <a:cs typeface="Times New Roman"/>
            </a:rPr>
            <a:t> </a:t>
          </a:r>
          <a:r>
            <a:rPr lang="ru-RU" sz="1600" b="1" dirty="0" smtClean="0">
              <a:latin typeface="Comic Sans MS" pitchFamily="66" charset="0"/>
            </a:rPr>
            <a:t>3,9 л</a:t>
          </a:r>
          <a:endParaRPr lang="ru-RU" sz="1600" b="1" dirty="0">
            <a:latin typeface="Comic Sans MS" pitchFamily="66" charset="0"/>
          </a:endParaRPr>
        </a:p>
      </dgm:t>
    </dgm:pt>
    <dgm:pt modelId="{3E778864-7019-45DA-A89F-C96FAFEFD86E}" type="parTrans" cxnId="{C7E78623-9AB5-4A1E-9110-76313A1EC43D}">
      <dgm:prSet/>
      <dgm:spPr/>
      <dgm:t>
        <a:bodyPr/>
        <a:lstStyle/>
        <a:p>
          <a:endParaRPr lang="ru-RU"/>
        </a:p>
      </dgm:t>
    </dgm:pt>
    <dgm:pt modelId="{37F26F03-4A28-4606-995E-55AB2475DED4}" type="sibTrans" cxnId="{C7E78623-9AB5-4A1E-9110-76313A1EC43D}">
      <dgm:prSet/>
      <dgm:spPr/>
      <dgm:t>
        <a:bodyPr/>
        <a:lstStyle/>
        <a:p>
          <a:endParaRPr lang="ru-RU"/>
        </a:p>
      </dgm:t>
    </dgm:pt>
    <dgm:pt modelId="{6605CB1E-3966-41B6-A550-FE4354BAB7B2}" type="pres">
      <dgm:prSet presAssocID="{FF8F61FE-6CA5-40B7-98EA-1B22E334571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2D7F80-67CD-4F55-9EB6-2E88A6EB7731}" type="pres">
      <dgm:prSet presAssocID="{CAB2332F-F289-4384-BECD-A595DF37B771}" presName="hierRoot1" presStyleCnt="0"/>
      <dgm:spPr/>
    </dgm:pt>
    <dgm:pt modelId="{E4A27791-7806-483F-9482-DDFE0E032A16}" type="pres">
      <dgm:prSet presAssocID="{CAB2332F-F289-4384-BECD-A595DF37B771}" presName="composite" presStyleCnt="0"/>
      <dgm:spPr/>
    </dgm:pt>
    <dgm:pt modelId="{528BD258-803F-4CAC-B229-2F7D345CD3C0}" type="pres">
      <dgm:prSet presAssocID="{CAB2332F-F289-4384-BECD-A595DF37B771}" presName="background" presStyleLbl="node0" presStyleIdx="0" presStyleCnt="1"/>
      <dgm:spPr/>
    </dgm:pt>
    <dgm:pt modelId="{1D7AC15D-02AD-4AF0-B9CC-F1482D21F339}" type="pres">
      <dgm:prSet presAssocID="{CAB2332F-F289-4384-BECD-A595DF37B77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AD190D-61D0-414E-A910-09AC88AE0666}" type="pres">
      <dgm:prSet presAssocID="{CAB2332F-F289-4384-BECD-A595DF37B771}" presName="hierChild2" presStyleCnt="0"/>
      <dgm:spPr/>
    </dgm:pt>
    <dgm:pt modelId="{1BE8928D-D1EA-4BD5-8904-4DB007AFF01B}" type="pres">
      <dgm:prSet presAssocID="{4453602F-834F-4856-8F1B-A98B4C2D806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D3CB0175-7A39-4F20-9F23-C08B8CCA5AF2}" type="pres">
      <dgm:prSet presAssocID="{04A5DDAC-08FB-4F22-BE7D-09B4E1CBAC55}" presName="hierRoot2" presStyleCnt="0"/>
      <dgm:spPr/>
    </dgm:pt>
    <dgm:pt modelId="{F5E37C2F-0329-4641-B7F2-16DD60DB776B}" type="pres">
      <dgm:prSet presAssocID="{04A5DDAC-08FB-4F22-BE7D-09B4E1CBAC55}" presName="composite2" presStyleCnt="0"/>
      <dgm:spPr/>
    </dgm:pt>
    <dgm:pt modelId="{BCFA0C81-A117-4A9A-868D-4A6608B61CB9}" type="pres">
      <dgm:prSet presAssocID="{04A5DDAC-08FB-4F22-BE7D-09B4E1CBAC55}" presName="background2" presStyleLbl="node2" presStyleIdx="0" presStyleCnt="2"/>
      <dgm:spPr/>
    </dgm:pt>
    <dgm:pt modelId="{C2E56510-265E-4396-B240-4C055FEFEE04}" type="pres">
      <dgm:prSet presAssocID="{04A5DDAC-08FB-4F22-BE7D-09B4E1CBAC5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8BCB1-00A5-4D2F-A731-7FF0DDAD470E}" type="pres">
      <dgm:prSet presAssocID="{04A5DDAC-08FB-4F22-BE7D-09B4E1CBAC55}" presName="hierChild3" presStyleCnt="0"/>
      <dgm:spPr/>
    </dgm:pt>
    <dgm:pt modelId="{5111468D-BB03-4779-8D5F-353FD071E5D5}" type="pres">
      <dgm:prSet presAssocID="{3E778864-7019-45DA-A89F-C96FAFEFD86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E39C47F-A12A-4BAB-9B25-85BB7AB1E631}" type="pres">
      <dgm:prSet presAssocID="{13B5032B-6094-46AD-B8CC-58079DE44A1D}" presName="hierRoot2" presStyleCnt="0"/>
      <dgm:spPr/>
    </dgm:pt>
    <dgm:pt modelId="{A4CE58CE-C378-423B-B807-FFE57B3861F0}" type="pres">
      <dgm:prSet presAssocID="{13B5032B-6094-46AD-B8CC-58079DE44A1D}" presName="composite2" presStyleCnt="0"/>
      <dgm:spPr/>
    </dgm:pt>
    <dgm:pt modelId="{521063CD-278A-48D6-8C23-EA39DE8A2F81}" type="pres">
      <dgm:prSet presAssocID="{13B5032B-6094-46AD-B8CC-58079DE44A1D}" presName="background2" presStyleLbl="node2" presStyleIdx="1" presStyleCnt="2"/>
      <dgm:spPr/>
    </dgm:pt>
    <dgm:pt modelId="{13B7952D-FFB7-4BAF-8AB0-E453816A0F68}" type="pres">
      <dgm:prSet presAssocID="{13B5032B-6094-46AD-B8CC-58079DE44A1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E38277-3C94-4287-AAE1-6977633BE959}" type="pres">
      <dgm:prSet presAssocID="{13B5032B-6094-46AD-B8CC-58079DE44A1D}" presName="hierChild3" presStyleCnt="0"/>
      <dgm:spPr/>
    </dgm:pt>
  </dgm:ptLst>
  <dgm:cxnLst>
    <dgm:cxn modelId="{C7E78623-9AB5-4A1E-9110-76313A1EC43D}" srcId="{CAB2332F-F289-4384-BECD-A595DF37B771}" destId="{13B5032B-6094-46AD-B8CC-58079DE44A1D}" srcOrd="1" destOrd="0" parTransId="{3E778864-7019-45DA-A89F-C96FAFEFD86E}" sibTransId="{37F26F03-4A28-4606-995E-55AB2475DED4}"/>
    <dgm:cxn modelId="{663B3846-2415-4488-A65D-BCC60A8D1B01}" type="presOf" srcId="{13B5032B-6094-46AD-B8CC-58079DE44A1D}" destId="{13B7952D-FFB7-4BAF-8AB0-E453816A0F68}" srcOrd="0" destOrd="0" presId="urn:microsoft.com/office/officeart/2005/8/layout/hierarchy1"/>
    <dgm:cxn modelId="{A34E6DA4-D8A0-4461-A5CE-33004CE5E7C8}" srcId="{CAB2332F-F289-4384-BECD-A595DF37B771}" destId="{04A5DDAC-08FB-4F22-BE7D-09B4E1CBAC55}" srcOrd="0" destOrd="0" parTransId="{4453602F-834F-4856-8F1B-A98B4C2D8060}" sibTransId="{D8713129-BB8A-4786-B9C7-4CDDB4CB8AAE}"/>
    <dgm:cxn modelId="{45CED0AF-7EAF-4910-A1C2-8D6769C200AC}" type="presOf" srcId="{CAB2332F-F289-4384-BECD-A595DF37B771}" destId="{1D7AC15D-02AD-4AF0-B9CC-F1482D21F339}" srcOrd="0" destOrd="0" presId="urn:microsoft.com/office/officeart/2005/8/layout/hierarchy1"/>
    <dgm:cxn modelId="{6FCEA0F3-F6D0-4CBD-AEF9-CCC023024A17}" type="presOf" srcId="{4453602F-834F-4856-8F1B-A98B4C2D8060}" destId="{1BE8928D-D1EA-4BD5-8904-4DB007AFF01B}" srcOrd="0" destOrd="0" presId="urn:microsoft.com/office/officeart/2005/8/layout/hierarchy1"/>
    <dgm:cxn modelId="{643F6926-ABCA-4D77-A533-EAA439340690}" type="presOf" srcId="{3E778864-7019-45DA-A89F-C96FAFEFD86E}" destId="{5111468D-BB03-4779-8D5F-353FD071E5D5}" srcOrd="0" destOrd="0" presId="urn:microsoft.com/office/officeart/2005/8/layout/hierarchy1"/>
    <dgm:cxn modelId="{2E09E1B0-E27D-489A-A521-DCBCEB1C8245}" srcId="{FF8F61FE-6CA5-40B7-98EA-1B22E3345716}" destId="{CAB2332F-F289-4384-BECD-A595DF37B771}" srcOrd="0" destOrd="0" parTransId="{0FD1437C-17B5-481F-B398-C2CC638ACEEA}" sibTransId="{39AF5147-BED9-4330-BCF1-83E8E0B3E8FA}"/>
    <dgm:cxn modelId="{5E80E187-21F8-4436-ABFB-14EEF2B882F3}" type="presOf" srcId="{04A5DDAC-08FB-4F22-BE7D-09B4E1CBAC55}" destId="{C2E56510-265E-4396-B240-4C055FEFEE04}" srcOrd="0" destOrd="0" presId="urn:microsoft.com/office/officeart/2005/8/layout/hierarchy1"/>
    <dgm:cxn modelId="{2A0E52D7-47FD-4F9B-9247-B47F47EFF42A}" type="presOf" srcId="{FF8F61FE-6CA5-40B7-98EA-1B22E3345716}" destId="{6605CB1E-3966-41B6-A550-FE4354BAB7B2}" srcOrd="0" destOrd="0" presId="urn:microsoft.com/office/officeart/2005/8/layout/hierarchy1"/>
    <dgm:cxn modelId="{4A9859FB-70E7-47FA-8C2E-AAC989B1E516}" type="presParOf" srcId="{6605CB1E-3966-41B6-A550-FE4354BAB7B2}" destId="{BA2D7F80-67CD-4F55-9EB6-2E88A6EB7731}" srcOrd="0" destOrd="0" presId="urn:microsoft.com/office/officeart/2005/8/layout/hierarchy1"/>
    <dgm:cxn modelId="{0BC21C0B-A363-4B17-98D2-2E9FA60052BB}" type="presParOf" srcId="{BA2D7F80-67CD-4F55-9EB6-2E88A6EB7731}" destId="{E4A27791-7806-483F-9482-DDFE0E032A16}" srcOrd="0" destOrd="0" presId="urn:microsoft.com/office/officeart/2005/8/layout/hierarchy1"/>
    <dgm:cxn modelId="{ED6C342F-E9DF-41A1-A1BB-0C854253DA73}" type="presParOf" srcId="{E4A27791-7806-483F-9482-DDFE0E032A16}" destId="{528BD258-803F-4CAC-B229-2F7D345CD3C0}" srcOrd="0" destOrd="0" presId="urn:microsoft.com/office/officeart/2005/8/layout/hierarchy1"/>
    <dgm:cxn modelId="{47F91265-D60B-4E3E-A6C3-1F14FB41A89C}" type="presParOf" srcId="{E4A27791-7806-483F-9482-DDFE0E032A16}" destId="{1D7AC15D-02AD-4AF0-B9CC-F1482D21F339}" srcOrd="1" destOrd="0" presId="urn:microsoft.com/office/officeart/2005/8/layout/hierarchy1"/>
    <dgm:cxn modelId="{DD819D2D-3261-4E41-8882-544EDA804013}" type="presParOf" srcId="{BA2D7F80-67CD-4F55-9EB6-2E88A6EB7731}" destId="{12AD190D-61D0-414E-A910-09AC88AE0666}" srcOrd="1" destOrd="0" presId="urn:microsoft.com/office/officeart/2005/8/layout/hierarchy1"/>
    <dgm:cxn modelId="{F4DB976E-6695-4E66-BE3A-60DD8A5F5FF2}" type="presParOf" srcId="{12AD190D-61D0-414E-A910-09AC88AE0666}" destId="{1BE8928D-D1EA-4BD5-8904-4DB007AFF01B}" srcOrd="0" destOrd="0" presId="urn:microsoft.com/office/officeart/2005/8/layout/hierarchy1"/>
    <dgm:cxn modelId="{421E3AD6-7CE1-4CFD-8754-134BCC4A978C}" type="presParOf" srcId="{12AD190D-61D0-414E-A910-09AC88AE0666}" destId="{D3CB0175-7A39-4F20-9F23-C08B8CCA5AF2}" srcOrd="1" destOrd="0" presId="urn:microsoft.com/office/officeart/2005/8/layout/hierarchy1"/>
    <dgm:cxn modelId="{1FFE839F-EB2C-4EA6-829E-6DEA4B368235}" type="presParOf" srcId="{D3CB0175-7A39-4F20-9F23-C08B8CCA5AF2}" destId="{F5E37C2F-0329-4641-B7F2-16DD60DB776B}" srcOrd="0" destOrd="0" presId="urn:microsoft.com/office/officeart/2005/8/layout/hierarchy1"/>
    <dgm:cxn modelId="{B5D0733C-D990-417B-80FF-310206C5CC77}" type="presParOf" srcId="{F5E37C2F-0329-4641-B7F2-16DD60DB776B}" destId="{BCFA0C81-A117-4A9A-868D-4A6608B61CB9}" srcOrd="0" destOrd="0" presId="urn:microsoft.com/office/officeart/2005/8/layout/hierarchy1"/>
    <dgm:cxn modelId="{D67095CD-CBB6-43A5-90F8-832E00E6557E}" type="presParOf" srcId="{F5E37C2F-0329-4641-B7F2-16DD60DB776B}" destId="{C2E56510-265E-4396-B240-4C055FEFEE04}" srcOrd="1" destOrd="0" presId="urn:microsoft.com/office/officeart/2005/8/layout/hierarchy1"/>
    <dgm:cxn modelId="{DB61F651-8E5B-4B42-BB73-5634896A0328}" type="presParOf" srcId="{D3CB0175-7A39-4F20-9F23-C08B8CCA5AF2}" destId="{60C8BCB1-00A5-4D2F-A731-7FF0DDAD470E}" srcOrd="1" destOrd="0" presId="urn:microsoft.com/office/officeart/2005/8/layout/hierarchy1"/>
    <dgm:cxn modelId="{9284FBD9-8A65-4C26-85B9-2D3C9B245F9B}" type="presParOf" srcId="{12AD190D-61D0-414E-A910-09AC88AE0666}" destId="{5111468D-BB03-4779-8D5F-353FD071E5D5}" srcOrd="2" destOrd="0" presId="urn:microsoft.com/office/officeart/2005/8/layout/hierarchy1"/>
    <dgm:cxn modelId="{79F46B5F-B41A-45B9-ADDD-70C3D0C122E5}" type="presParOf" srcId="{12AD190D-61D0-414E-A910-09AC88AE0666}" destId="{AE39C47F-A12A-4BAB-9B25-85BB7AB1E631}" srcOrd="3" destOrd="0" presId="urn:microsoft.com/office/officeart/2005/8/layout/hierarchy1"/>
    <dgm:cxn modelId="{4946FC49-0517-447E-9A3C-215FCF61A423}" type="presParOf" srcId="{AE39C47F-A12A-4BAB-9B25-85BB7AB1E631}" destId="{A4CE58CE-C378-423B-B807-FFE57B3861F0}" srcOrd="0" destOrd="0" presId="urn:microsoft.com/office/officeart/2005/8/layout/hierarchy1"/>
    <dgm:cxn modelId="{AE287263-99F8-4BE2-854C-EDCDC97AA8A5}" type="presParOf" srcId="{A4CE58CE-C378-423B-B807-FFE57B3861F0}" destId="{521063CD-278A-48D6-8C23-EA39DE8A2F81}" srcOrd="0" destOrd="0" presId="urn:microsoft.com/office/officeart/2005/8/layout/hierarchy1"/>
    <dgm:cxn modelId="{3D28A824-4D2B-4796-BB31-C0C20DEEA6D5}" type="presParOf" srcId="{A4CE58CE-C378-423B-B807-FFE57B3861F0}" destId="{13B7952D-FFB7-4BAF-8AB0-E453816A0F68}" srcOrd="1" destOrd="0" presId="urn:microsoft.com/office/officeart/2005/8/layout/hierarchy1"/>
    <dgm:cxn modelId="{96C7C92E-4FD8-4622-9D35-8D86CAB6C3C7}" type="presParOf" srcId="{AE39C47F-A12A-4BAB-9B25-85BB7AB1E631}" destId="{08E38277-3C94-4287-AAE1-6977633BE95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07F29A7-2863-4B0A-841E-13FEAB306A9C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9D85A4-AE0B-4997-AC2D-DD8842B9FF0A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клеточный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CC04D93-F5B1-4FBA-8092-9F061F1E4E6F}" type="parTrans" cxnId="{BB1DB612-006C-47ED-9F6D-BD537F5FC853}">
      <dgm:prSet/>
      <dgm:spPr/>
      <dgm:t>
        <a:bodyPr/>
        <a:lstStyle/>
        <a:p>
          <a:endParaRPr lang="ru-RU"/>
        </a:p>
      </dgm:t>
    </dgm:pt>
    <dgm:pt modelId="{4D6E6B18-069D-4F79-89CE-BC26A859349F}" type="sibTrans" cxnId="{BB1DB612-006C-47ED-9F6D-BD537F5FC853}">
      <dgm:prSet/>
      <dgm:spPr/>
      <dgm:t>
        <a:bodyPr/>
        <a:lstStyle/>
        <a:p>
          <a:endParaRPr lang="ru-RU"/>
        </a:p>
      </dgm:t>
    </dgm:pt>
    <dgm:pt modelId="{C2E25F03-13F9-436D-A14B-1388E34C6DAE}">
      <dgm:prSet phldrT="[Текст]"/>
      <dgm:spPr>
        <a:ln>
          <a:solidFill>
            <a:srgbClr val="003300"/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В- и Т- лимфоциты</a:t>
          </a:r>
          <a:endParaRPr lang="ru-RU" b="1" dirty="0">
            <a:latin typeface="Comic Sans MS" pitchFamily="66" charset="0"/>
          </a:endParaRPr>
        </a:p>
      </dgm:t>
    </dgm:pt>
    <dgm:pt modelId="{3BA10FAB-8278-4593-A9B9-FAB2BA6D3718}" type="parTrans" cxnId="{D2C31714-E388-46BD-9B0B-90AD69B33CE8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8B99E03A-9466-49DC-BBCD-F50396DD67EC}" type="sibTrans" cxnId="{D2C31714-E388-46BD-9B0B-90AD69B33CE8}">
      <dgm:prSet/>
      <dgm:spPr/>
      <dgm:t>
        <a:bodyPr/>
        <a:lstStyle/>
        <a:p>
          <a:endParaRPr lang="ru-RU"/>
        </a:p>
      </dgm:t>
    </dgm:pt>
    <dgm:pt modelId="{E72683E4-3EEA-4D90-8D4B-60C5E1DB44B4}">
      <dgm:prSet phldrT="[Текст]"/>
      <dgm:spPr>
        <a:ln>
          <a:solidFill>
            <a:srgbClr val="003300"/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моноциты</a:t>
          </a:r>
          <a:endParaRPr lang="ru-RU" b="1" dirty="0">
            <a:latin typeface="Comic Sans MS" pitchFamily="66" charset="0"/>
          </a:endParaRPr>
        </a:p>
      </dgm:t>
    </dgm:pt>
    <dgm:pt modelId="{8CC37937-07DB-465D-899B-03B304DAE78D}" type="parTrans" cxnId="{D7371275-1C87-4D1D-A1AE-4D9B11EA3E67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B5F8449B-4E01-4DDF-9157-D1D896042696}" type="sibTrans" cxnId="{D7371275-1C87-4D1D-A1AE-4D9B11EA3E67}">
      <dgm:prSet/>
      <dgm:spPr/>
      <dgm:t>
        <a:bodyPr/>
        <a:lstStyle/>
        <a:p>
          <a:endParaRPr lang="ru-RU"/>
        </a:p>
      </dgm:t>
    </dgm:pt>
    <dgm:pt modelId="{2582CDE0-F4A8-4B1F-B127-05A27DF224C6}">
      <dgm:prSet phldrT="[Текст]"/>
      <dgm:spPr>
        <a:solidFill>
          <a:srgbClr val="FFFF99"/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гуморальный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A2B981AC-A96B-4E4B-A442-1C2D1CCF382A}" type="parTrans" cxnId="{EB6B00F3-DAB4-46ED-8CD2-7A7859028294}">
      <dgm:prSet/>
      <dgm:spPr/>
      <dgm:t>
        <a:bodyPr/>
        <a:lstStyle/>
        <a:p>
          <a:endParaRPr lang="ru-RU"/>
        </a:p>
      </dgm:t>
    </dgm:pt>
    <dgm:pt modelId="{D90137BD-A979-4613-A02F-B291396DFBBB}" type="sibTrans" cxnId="{EB6B00F3-DAB4-46ED-8CD2-7A7859028294}">
      <dgm:prSet/>
      <dgm:spPr/>
      <dgm:t>
        <a:bodyPr/>
        <a:lstStyle/>
        <a:p>
          <a:endParaRPr lang="ru-RU"/>
        </a:p>
      </dgm:t>
    </dgm:pt>
    <dgm:pt modelId="{0C701084-7CE2-412C-8173-0E83024A6482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антитела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AA82ECB-AA8B-4167-A4FE-B013F175E98F}" type="parTrans" cxnId="{E1EE7CB4-9D6E-4CE9-A247-DA97BA3578E7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0F3F972-C5A6-4BF8-A614-F255CABDE8E5}" type="sibTrans" cxnId="{E1EE7CB4-9D6E-4CE9-A247-DA97BA3578E7}">
      <dgm:prSet/>
      <dgm:spPr/>
      <dgm:t>
        <a:bodyPr/>
        <a:lstStyle/>
        <a:p>
          <a:endParaRPr lang="ru-RU"/>
        </a:p>
      </dgm:t>
    </dgm:pt>
    <dgm:pt modelId="{B1063042-E33A-47BC-9960-CD782E533E8A}">
      <dgm:prSet phldrT="[Текст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плазмоциты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C7453C0-6E34-4EF8-BCBB-B161A11E841B}" type="parTrans" cxnId="{49FE2B24-B78A-4E78-8B4B-800571E162D9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C0F4AA2B-8CC7-409E-8DBB-64E74BD7E1E2}" type="sibTrans" cxnId="{49FE2B24-B78A-4E78-8B4B-800571E162D9}">
      <dgm:prSet/>
      <dgm:spPr/>
      <dgm:t>
        <a:bodyPr/>
        <a:lstStyle/>
        <a:p>
          <a:endParaRPr lang="ru-RU"/>
        </a:p>
      </dgm:t>
    </dgm:pt>
    <dgm:pt modelId="{8D8E91A2-9095-4FAA-A732-5A6877F442C0}">
      <dgm:prSet/>
      <dgm:spPr>
        <a:ln>
          <a:solidFill>
            <a:srgbClr val="003300"/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макрофаги</a:t>
          </a:r>
          <a:endParaRPr lang="ru-RU" b="1" dirty="0">
            <a:latin typeface="Comic Sans MS" pitchFamily="66" charset="0"/>
          </a:endParaRPr>
        </a:p>
      </dgm:t>
    </dgm:pt>
    <dgm:pt modelId="{C2D03B4C-E55E-422E-A2C0-859AD37145BE}" type="parTrans" cxnId="{33F5556D-5A62-412A-A72C-54C367295637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42BEA624-C8FD-4E7C-A797-A03CF2F5F1D8}" type="sibTrans" cxnId="{33F5556D-5A62-412A-A72C-54C367295637}">
      <dgm:prSet/>
      <dgm:spPr/>
      <dgm:t>
        <a:bodyPr/>
        <a:lstStyle/>
        <a:p>
          <a:endParaRPr lang="ru-RU"/>
        </a:p>
      </dgm:t>
    </dgm:pt>
    <dgm:pt modelId="{211EADB4-98E2-4827-8FCF-40B444AF032A}" type="pres">
      <dgm:prSet presAssocID="{B07F29A7-2863-4B0A-841E-13FEAB306A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4B9DEC0-3B60-4876-B944-13C756B2BC8B}" type="pres">
      <dgm:prSet presAssocID="{0F9D85A4-AE0B-4997-AC2D-DD8842B9FF0A}" presName="root" presStyleCnt="0"/>
      <dgm:spPr/>
    </dgm:pt>
    <dgm:pt modelId="{37FBAAEB-4B8F-401E-B400-AA008E68B3AC}" type="pres">
      <dgm:prSet presAssocID="{0F9D85A4-AE0B-4997-AC2D-DD8842B9FF0A}" presName="rootComposite" presStyleCnt="0"/>
      <dgm:spPr/>
    </dgm:pt>
    <dgm:pt modelId="{824CA816-1CAA-4C60-A6B0-72B60E24FDA8}" type="pres">
      <dgm:prSet presAssocID="{0F9D85A4-AE0B-4997-AC2D-DD8842B9FF0A}" presName="rootText" presStyleLbl="node1" presStyleIdx="0" presStyleCnt="2" custScaleY="52349"/>
      <dgm:spPr/>
      <dgm:t>
        <a:bodyPr/>
        <a:lstStyle/>
        <a:p>
          <a:endParaRPr lang="ru-RU"/>
        </a:p>
      </dgm:t>
    </dgm:pt>
    <dgm:pt modelId="{9A0309AE-CFB0-4E6A-8AA9-0661320ACB1D}" type="pres">
      <dgm:prSet presAssocID="{0F9D85A4-AE0B-4997-AC2D-DD8842B9FF0A}" presName="rootConnector" presStyleLbl="node1" presStyleIdx="0" presStyleCnt="2"/>
      <dgm:spPr/>
      <dgm:t>
        <a:bodyPr/>
        <a:lstStyle/>
        <a:p>
          <a:endParaRPr lang="ru-RU"/>
        </a:p>
      </dgm:t>
    </dgm:pt>
    <dgm:pt modelId="{1D800B5F-31F0-482A-9F99-45E684CF5EE4}" type="pres">
      <dgm:prSet presAssocID="{0F9D85A4-AE0B-4997-AC2D-DD8842B9FF0A}" presName="childShape" presStyleCnt="0"/>
      <dgm:spPr/>
    </dgm:pt>
    <dgm:pt modelId="{6F82400F-7B96-41D3-AF87-F50C8FB9778A}" type="pres">
      <dgm:prSet presAssocID="{3BA10FAB-8278-4593-A9B9-FAB2BA6D3718}" presName="Name13" presStyleLbl="parChTrans1D2" presStyleIdx="0" presStyleCnt="5"/>
      <dgm:spPr/>
      <dgm:t>
        <a:bodyPr/>
        <a:lstStyle/>
        <a:p>
          <a:endParaRPr lang="ru-RU"/>
        </a:p>
      </dgm:t>
    </dgm:pt>
    <dgm:pt modelId="{A0B29A61-0358-4D06-8868-B155504A852A}" type="pres">
      <dgm:prSet presAssocID="{C2E25F03-13F9-436D-A14B-1388E34C6DAE}" presName="childText" presStyleLbl="bgAcc1" presStyleIdx="0" presStyleCnt="5" custScaleX="104795" custScaleY="78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15EA2-390A-4687-A705-9D19A2D561C1}" type="pres">
      <dgm:prSet presAssocID="{8CC37937-07DB-465D-899B-03B304DAE78D}" presName="Name13" presStyleLbl="parChTrans1D2" presStyleIdx="1" presStyleCnt="5"/>
      <dgm:spPr/>
      <dgm:t>
        <a:bodyPr/>
        <a:lstStyle/>
        <a:p>
          <a:endParaRPr lang="ru-RU"/>
        </a:p>
      </dgm:t>
    </dgm:pt>
    <dgm:pt modelId="{7E0A520C-0392-45E1-9270-F5F8CDA3226B}" type="pres">
      <dgm:prSet presAssocID="{E72683E4-3EEA-4D90-8D4B-60C5E1DB44B4}" presName="childText" presStyleLbl="bgAcc1" presStyleIdx="1" presStyleCnt="5" custScaleX="103134" custScaleY="55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783AC-7420-4BA7-A2B7-5D271B4569DB}" type="pres">
      <dgm:prSet presAssocID="{C2D03B4C-E55E-422E-A2C0-859AD37145BE}" presName="Name13" presStyleLbl="parChTrans1D2" presStyleIdx="2" presStyleCnt="5"/>
      <dgm:spPr/>
      <dgm:t>
        <a:bodyPr/>
        <a:lstStyle/>
        <a:p>
          <a:endParaRPr lang="ru-RU"/>
        </a:p>
      </dgm:t>
    </dgm:pt>
    <dgm:pt modelId="{8F07167B-0BA0-4C4C-A281-E884BA650512}" type="pres">
      <dgm:prSet presAssocID="{8D8E91A2-9095-4FAA-A732-5A6877F442C0}" presName="childText" presStyleLbl="bgAcc1" presStyleIdx="2" presStyleCnt="5" custScaleY="54738" custLinFactNeighborX="2188" custLinFactNeighborY="-11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BE331-0257-4AA8-8005-DDD72D8AB65E}" type="pres">
      <dgm:prSet presAssocID="{2582CDE0-F4A8-4B1F-B127-05A27DF224C6}" presName="root" presStyleCnt="0"/>
      <dgm:spPr/>
    </dgm:pt>
    <dgm:pt modelId="{7F97B6FA-F273-411F-B080-A8B31917675E}" type="pres">
      <dgm:prSet presAssocID="{2582CDE0-F4A8-4B1F-B127-05A27DF224C6}" presName="rootComposite" presStyleCnt="0"/>
      <dgm:spPr/>
    </dgm:pt>
    <dgm:pt modelId="{C267866B-BF0C-403B-A2DE-DC7373C14D68}" type="pres">
      <dgm:prSet presAssocID="{2582CDE0-F4A8-4B1F-B127-05A27DF224C6}" presName="rootText" presStyleLbl="node1" presStyleIdx="1" presStyleCnt="2" custScaleX="106534" custScaleY="53221"/>
      <dgm:spPr/>
      <dgm:t>
        <a:bodyPr/>
        <a:lstStyle/>
        <a:p>
          <a:endParaRPr lang="ru-RU"/>
        </a:p>
      </dgm:t>
    </dgm:pt>
    <dgm:pt modelId="{7C82B96B-4B05-46B9-A725-90AD9FB1B9FF}" type="pres">
      <dgm:prSet presAssocID="{2582CDE0-F4A8-4B1F-B127-05A27DF224C6}" presName="rootConnector" presStyleLbl="node1" presStyleIdx="1" presStyleCnt="2"/>
      <dgm:spPr/>
      <dgm:t>
        <a:bodyPr/>
        <a:lstStyle/>
        <a:p>
          <a:endParaRPr lang="ru-RU"/>
        </a:p>
      </dgm:t>
    </dgm:pt>
    <dgm:pt modelId="{753DFB75-F45F-4F59-A9D7-92D4B3DB27B8}" type="pres">
      <dgm:prSet presAssocID="{2582CDE0-F4A8-4B1F-B127-05A27DF224C6}" presName="childShape" presStyleCnt="0"/>
      <dgm:spPr/>
    </dgm:pt>
    <dgm:pt modelId="{66608833-378E-4019-85B0-EBA83689D1BB}" type="pres">
      <dgm:prSet presAssocID="{9AA82ECB-AA8B-4167-A4FE-B013F175E98F}" presName="Name13" presStyleLbl="parChTrans1D2" presStyleIdx="3" presStyleCnt="5"/>
      <dgm:spPr/>
      <dgm:t>
        <a:bodyPr/>
        <a:lstStyle/>
        <a:p>
          <a:endParaRPr lang="ru-RU"/>
        </a:p>
      </dgm:t>
    </dgm:pt>
    <dgm:pt modelId="{8EE4104C-628E-4746-BCC4-353EB00E2ACB}" type="pres">
      <dgm:prSet presAssocID="{0C701084-7CE2-412C-8173-0E83024A6482}" presName="childText" presStyleLbl="bgAcc1" presStyleIdx="3" presStyleCnt="5" custScaleY="47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40FE9-6308-4D62-9888-C23148A18877}" type="pres">
      <dgm:prSet presAssocID="{9C7453C0-6E34-4EF8-BCBB-B161A11E841B}" presName="Name13" presStyleLbl="parChTrans1D2" presStyleIdx="4" presStyleCnt="5"/>
      <dgm:spPr/>
      <dgm:t>
        <a:bodyPr/>
        <a:lstStyle/>
        <a:p>
          <a:endParaRPr lang="ru-RU"/>
        </a:p>
      </dgm:t>
    </dgm:pt>
    <dgm:pt modelId="{B8BBEC3F-77C2-4114-99ED-AF73DBD1D903}" type="pres">
      <dgm:prSet presAssocID="{B1063042-E33A-47BC-9960-CD782E533E8A}" presName="childText" presStyleLbl="bgAcc1" presStyleIdx="4" presStyleCnt="5" custScaleY="47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D6CC5-633A-4110-865D-22B85AE43EEF}" type="presOf" srcId="{9C7453C0-6E34-4EF8-BCBB-B161A11E841B}" destId="{7C340FE9-6308-4D62-9888-C23148A18877}" srcOrd="0" destOrd="0" presId="urn:microsoft.com/office/officeart/2005/8/layout/hierarchy3"/>
    <dgm:cxn modelId="{E5C6E14D-862D-4C50-8685-C15282D48801}" type="presOf" srcId="{2582CDE0-F4A8-4B1F-B127-05A27DF224C6}" destId="{7C82B96B-4B05-46B9-A725-90AD9FB1B9FF}" srcOrd="1" destOrd="0" presId="urn:microsoft.com/office/officeart/2005/8/layout/hierarchy3"/>
    <dgm:cxn modelId="{02BE2058-9D78-4C34-9F36-A856D74007F0}" type="presOf" srcId="{B1063042-E33A-47BC-9960-CD782E533E8A}" destId="{B8BBEC3F-77C2-4114-99ED-AF73DBD1D903}" srcOrd="0" destOrd="0" presId="urn:microsoft.com/office/officeart/2005/8/layout/hierarchy3"/>
    <dgm:cxn modelId="{D7371275-1C87-4D1D-A1AE-4D9B11EA3E67}" srcId="{0F9D85A4-AE0B-4997-AC2D-DD8842B9FF0A}" destId="{E72683E4-3EEA-4D90-8D4B-60C5E1DB44B4}" srcOrd="1" destOrd="0" parTransId="{8CC37937-07DB-465D-899B-03B304DAE78D}" sibTransId="{B5F8449B-4E01-4DDF-9157-D1D896042696}"/>
    <dgm:cxn modelId="{E39926D9-12DE-4501-9B88-4150EDFC23D8}" type="presOf" srcId="{8CC37937-07DB-465D-899B-03B304DAE78D}" destId="{0DC15EA2-390A-4687-A705-9D19A2D561C1}" srcOrd="0" destOrd="0" presId="urn:microsoft.com/office/officeart/2005/8/layout/hierarchy3"/>
    <dgm:cxn modelId="{8EAC9036-9CE0-4DCC-9EF7-DC11BEF4F5BD}" type="presOf" srcId="{0F9D85A4-AE0B-4997-AC2D-DD8842B9FF0A}" destId="{824CA816-1CAA-4C60-A6B0-72B60E24FDA8}" srcOrd="0" destOrd="0" presId="urn:microsoft.com/office/officeart/2005/8/layout/hierarchy3"/>
    <dgm:cxn modelId="{49FE2B24-B78A-4E78-8B4B-800571E162D9}" srcId="{2582CDE0-F4A8-4B1F-B127-05A27DF224C6}" destId="{B1063042-E33A-47BC-9960-CD782E533E8A}" srcOrd="1" destOrd="0" parTransId="{9C7453C0-6E34-4EF8-BCBB-B161A11E841B}" sibTransId="{C0F4AA2B-8CC7-409E-8DBB-64E74BD7E1E2}"/>
    <dgm:cxn modelId="{7D85FFA7-3B64-4095-9082-0B5B59633343}" type="presOf" srcId="{B07F29A7-2863-4B0A-841E-13FEAB306A9C}" destId="{211EADB4-98E2-4827-8FCF-40B444AF032A}" srcOrd="0" destOrd="0" presId="urn:microsoft.com/office/officeart/2005/8/layout/hierarchy3"/>
    <dgm:cxn modelId="{BB1DB612-006C-47ED-9F6D-BD537F5FC853}" srcId="{B07F29A7-2863-4B0A-841E-13FEAB306A9C}" destId="{0F9D85A4-AE0B-4997-AC2D-DD8842B9FF0A}" srcOrd="0" destOrd="0" parTransId="{0CC04D93-F5B1-4FBA-8092-9F061F1E4E6F}" sibTransId="{4D6E6B18-069D-4F79-89CE-BC26A859349F}"/>
    <dgm:cxn modelId="{97FF51F3-F373-4C84-8730-F0D494E81652}" type="presOf" srcId="{C2E25F03-13F9-436D-A14B-1388E34C6DAE}" destId="{A0B29A61-0358-4D06-8868-B155504A852A}" srcOrd="0" destOrd="0" presId="urn:microsoft.com/office/officeart/2005/8/layout/hierarchy3"/>
    <dgm:cxn modelId="{4DA9A9FB-95F1-45CC-9E79-C0EB8BDB5D33}" type="presOf" srcId="{E72683E4-3EEA-4D90-8D4B-60C5E1DB44B4}" destId="{7E0A520C-0392-45E1-9270-F5F8CDA3226B}" srcOrd="0" destOrd="0" presId="urn:microsoft.com/office/officeart/2005/8/layout/hierarchy3"/>
    <dgm:cxn modelId="{6BBA0007-B79D-4B82-AAAD-7B8D0AC7E2F3}" type="presOf" srcId="{0F9D85A4-AE0B-4997-AC2D-DD8842B9FF0A}" destId="{9A0309AE-CFB0-4E6A-8AA9-0661320ACB1D}" srcOrd="1" destOrd="0" presId="urn:microsoft.com/office/officeart/2005/8/layout/hierarchy3"/>
    <dgm:cxn modelId="{EB6B00F3-DAB4-46ED-8CD2-7A7859028294}" srcId="{B07F29A7-2863-4B0A-841E-13FEAB306A9C}" destId="{2582CDE0-F4A8-4B1F-B127-05A27DF224C6}" srcOrd="1" destOrd="0" parTransId="{A2B981AC-A96B-4E4B-A442-1C2D1CCF382A}" sibTransId="{D90137BD-A979-4613-A02F-B291396DFBBB}"/>
    <dgm:cxn modelId="{D2C31714-E388-46BD-9B0B-90AD69B33CE8}" srcId="{0F9D85A4-AE0B-4997-AC2D-DD8842B9FF0A}" destId="{C2E25F03-13F9-436D-A14B-1388E34C6DAE}" srcOrd="0" destOrd="0" parTransId="{3BA10FAB-8278-4593-A9B9-FAB2BA6D3718}" sibTransId="{8B99E03A-9466-49DC-BBCD-F50396DD67EC}"/>
    <dgm:cxn modelId="{27D1053C-3708-4BF7-BECF-D56B57D76A6C}" type="presOf" srcId="{0C701084-7CE2-412C-8173-0E83024A6482}" destId="{8EE4104C-628E-4746-BCC4-353EB00E2ACB}" srcOrd="0" destOrd="0" presId="urn:microsoft.com/office/officeart/2005/8/layout/hierarchy3"/>
    <dgm:cxn modelId="{166BE50C-D0EF-4CD8-846C-D9BB6E5943DA}" type="presOf" srcId="{2582CDE0-F4A8-4B1F-B127-05A27DF224C6}" destId="{C267866B-BF0C-403B-A2DE-DC7373C14D68}" srcOrd="0" destOrd="0" presId="urn:microsoft.com/office/officeart/2005/8/layout/hierarchy3"/>
    <dgm:cxn modelId="{90B85674-7DA4-4D7A-B3BA-8865A7B0B51D}" type="presOf" srcId="{8D8E91A2-9095-4FAA-A732-5A6877F442C0}" destId="{8F07167B-0BA0-4C4C-A281-E884BA650512}" srcOrd="0" destOrd="0" presId="urn:microsoft.com/office/officeart/2005/8/layout/hierarchy3"/>
    <dgm:cxn modelId="{33F5556D-5A62-412A-A72C-54C367295637}" srcId="{0F9D85A4-AE0B-4997-AC2D-DD8842B9FF0A}" destId="{8D8E91A2-9095-4FAA-A732-5A6877F442C0}" srcOrd="2" destOrd="0" parTransId="{C2D03B4C-E55E-422E-A2C0-859AD37145BE}" sibTransId="{42BEA624-C8FD-4E7C-A797-A03CF2F5F1D8}"/>
    <dgm:cxn modelId="{C5E4AD1F-A55C-4943-84A6-F03BA173A728}" type="presOf" srcId="{C2D03B4C-E55E-422E-A2C0-859AD37145BE}" destId="{78F783AC-7420-4BA7-A2B7-5D271B4569DB}" srcOrd="0" destOrd="0" presId="urn:microsoft.com/office/officeart/2005/8/layout/hierarchy3"/>
    <dgm:cxn modelId="{E1EE7CB4-9D6E-4CE9-A247-DA97BA3578E7}" srcId="{2582CDE0-F4A8-4B1F-B127-05A27DF224C6}" destId="{0C701084-7CE2-412C-8173-0E83024A6482}" srcOrd="0" destOrd="0" parTransId="{9AA82ECB-AA8B-4167-A4FE-B013F175E98F}" sibTransId="{00F3F972-C5A6-4BF8-A614-F255CABDE8E5}"/>
    <dgm:cxn modelId="{F9982FE5-DBF1-443C-90BB-DF9ABA7219BC}" type="presOf" srcId="{9AA82ECB-AA8B-4167-A4FE-B013F175E98F}" destId="{66608833-378E-4019-85B0-EBA83689D1BB}" srcOrd="0" destOrd="0" presId="urn:microsoft.com/office/officeart/2005/8/layout/hierarchy3"/>
    <dgm:cxn modelId="{831B6C44-E3D5-4A8D-B8FC-27C6DABA6B7B}" type="presOf" srcId="{3BA10FAB-8278-4593-A9B9-FAB2BA6D3718}" destId="{6F82400F-7B96-41D3-AF87-F50C8FB9778A}" srcOrd="0" destOrd="0" presId="urn:microsoft.com/office/officeart/2005/8/layout/hierarchy3"/>
    <dgm:cxn modelId="{10248065-A5DD-4DCA-B673-2EEA037E24D7}" type="presParOf" srcId="{211EADB4-98E2-4827-8FCF-40B444AF032A}" destId="{74B9DEC0-3B60-4876-B944-13C756B2BC8B}" srcOrd="0" destOrd="0" presId="urn:microsoft.com/office/officeart/2005/8/layout/hierarchy3"/>
    <dgm:cxn modelId="{5E3557A4-EFBE-4881-B90F-272E73110C9B}" type="presParOf" srcId="{74B9DEC0-3B60-4876-B944-13C756B2BC8B}" destId="{37FBAAEB-4B8F-401E-B400-AA008E68B3AC}" srcOrd="0" destOrd="0" presId="urn:microsoft.com/office/officeart/2005/8/layout/hierarchy3"/>
    <dgm:cxn modelId="{DD4A5BCD-0C1F-491D-986D-E51E8A1C9071}" type="presParOf" srcId="{37FBAAEB-4B8F-401E-B400-AA008E68B3AC}" destId="{824CA816-1CAA-4C60-A6B0-72B60E24FDA8}" srcOrd="0" destOrd="0" presId="urn:microsoft.com/office/officeart/2005/8/layout/hierarchy3"/>
    <dgm:cxn modelId="{49B4FD62-0880-4FF9-912E-962E49562331}" type="presParOf" srcId="{37FBAAEB-4B8F-401E-B400-AA008E68B3AC}" destId="{9A0309AE-CFB0-4E6A-8AA9-0661320ACB1D}" srcOrd="1" destOrd="0" presId="urn:microsoft.com/office/officeart/2005/8/layout/hierarchy3"/>
    <dgm:cxn modelId="{6AE53E6C-84F5-4100-9F33-6AB601011CA1}" type="presParOf" srcId="{74B9DEC0-3B60-4876-B944-13C756B2BC8B}" destId="{1D800B5F-31F0-482A-9F99-45E684CF5EE4}" srcOrd="1" destOrd="0" presId="urn:microsoft.com/office/officeart/2005/8/layout/hierarchy3"/>
    <dgm:cxn modelId="{6AAE0533-4172-4F1C-A34A-B23F4A766B2C}" type="presParOf" srcId="{1D800B5F-31F0-482A-9F99-45E684CF5EE4}" destId="{6F82400F-7B96-41D3-AF87-F50C8FB9778A}" srcOrd="0" destOrd="0" presId="urn:microsoft.com/office/officeart/2005/8/layout/hierarchy3"/>
    <dgm:cxn modelId="{D46962F6-3818-4A77-B065-8CE996660795}" type="presParOf" srcId="{1D800B5F-31F0-482A-9F99-45E684CF5EE4}" destId="{A0B29A61-0358-4D06-8868-B155504A852A}" srcOrd="1" destOrd="0" presId="urn:microsoft.com/office/officeart/2005/8/layout/hierarchy3"/>
    <dgm:cxn modelId="{91903807-31A5-4C9F-8BA6-9BDF93C42FF4}" type="presParOf" srcId="{1D800B5F-31F0-482A-9F99-45E684CF5EE4}" destId="{0DC15EA2-390A-4687-A705-9D19A2D561C1}" srcOrd="2" destOrd="0" presId="urn:microsoft.com/office/officeart/2005/8/layout/hierarchy3"/>
    <dgm:cxn modelId="{CFA57608-2E1E-4008-AEEA-57BF2D84BC65}" type="presParOf" srcId="{1D800B5F-31F0-482A-9F99-45E684CF5EE4}" destId="{7E0A520C-0392-45E1-9270-F5F8CDA3226B}" srcOrd="3" destOrd="0" presId="urn:microsoft.com/office/officeart/2005/8/layout/hierarchy3"/>
    <dgm:cxn modelId="{51A855DE-9695-4802-98CA-43A6A9EA3F80}" type="presParOf" srcId="{1D800B5F-31F0-482A-9F99-45E684CF5EE4}" destId="{78F783AC-7420-4BA7-A2B7-5D271B4569DB}" srcOrd="4" destOrd="0" presId="urn:microsoft.com/office/officeart/2005/8/layout/hierarchy3"/>
    <dgm:cxn modelId="{35FA2115-2B0F-4BD1-A0BF-41D3BFFF683D}" type="presParOf" srcId="{1D800B5F-31F0-482A-9F99-45E684CF5EE4}" destId="{8F07167B-0BA0-4C4C-A281-E884BA650512}" srcOrd="5" destOrd="0" presId="urn:microsoft.com/office/officeart/2005/8/layout/hierarchy3"/>
    <dgm:cxn modelId="{CD81B5C4-4AAD-4A1C-9CD4-EEBB420EA9D0}" type="presParOf" srcId="{211EADB4-98E2-4827-8FCF-40B444AF032A}" destId="{20FBE331-0257-4AA8-8005-DDD72D8AB65E}" srcOrd="1" destOrd="0" presId="urn:microsoft.com/office/officeart/2005/8/layout/hierarchy3"/>
    <dgm:cxn modelId="{F578523E-09A4-418D-B65C-1C114F02F17E}" type="presParOf" srcId="{20FBE331-0257-4AA8-8005-DDD72D8AB65E}" destId="{7F97B6FA-F273-411F-B080-A8B31917675E}" srcOrd="0" destOrd="0" presId="urn:microsoft.com/office/officeart/2005/8/layout/hierarchy3"/>
    <dgm:cxn modelId="{8D77468A-37E4-400C-B5A2-41DCF19E7D95}" type="presParOf" srcId="{7F97B6FA-F273-411F-B080-A8B31917675E}" destId="{C267866B-BF0C-403B-A2DE-DC7373C14D68}" srcOrd="0" destOrd="0" presId="urn:microsoft.com/office/officeart/2005/8/layout/hierarchy3"/>
    <dgm:cxn modelId="{62DFA6CD-FFCF-48BB-8EED-3EDD0A247F75}" type="presParOf" srcId="{7F97B6FA-F273-411F-B080-A8B31917675E}" destId="{7C82B96B-4B05-46B9-A725-90AD9FB1B9FF}" srcOrd="1" destOrd="0" presId="urn:microsoft.com/office/officeart/2005/8/layout/hierarchy3"/>
    <dgm:cxn modelId="{56AC9995-4218-496E-8D7F-82B7C296156D}" type="presParOf" srcId="{20FBE331-0257-4AA8-8005-DDD72D8AB65E}" destId="{753DFB75-F45F-4F59-A9D7-92D4B3DB27B8}" srcOrd="1" destOrd="0" presId="urn:microsoft.com/office/officeart/2005/8/layout/hierarchy3"/>
    <dgm:cxn modelId="{369A04B0-89F4-4795-AD3E-04F7117AE86C}" type="presParOf" srcId="{753DFB75-F45F-4F59-A9D7-92D4B3DB27B8}" destId="{66608833-378E-4019-85B0-EBA83689D1BB}" srcOrd="0" destOrd="0" presId="urn:microsoft.com/office/officeart/2005/8/layout/hierarchy3"/>
    <dgm:cxn modelId="{119C726A-A8C4-4656-BC2F-AA2CD5B5960D}" type="presParOf" srcId="{753DFB75-F45F-4F59-A9D7-92D4B3DB27B8}" destId="{8EE4104C-628E-4746-BCC4-353EB00E2ACB}" srcOrd="1" destOrd="0" presId="urn:microsoft.com/office/officeart/2005/8/layout/hierarchy3"/>
    <dgm:cxn modelId="{3C01EC9E-7B75-46A5-88BA-BD662F9490A5}" type="presParOf" srcId="{753DFB75-F45F-4F59-A9D7-92D4B3DB27B8}" destId="{7C340FE9-6308-4D62-9888-C23148A18877}" srcOrd="2" destOrd="0" presId="urn:microsoft.com/office/officeart/2005/8/layout/hierarchy3"/>
    <dgm:cxn modelId="{6D824515-54B7-4522-AAE1-B09A45DA73CE}" type="presParOf" srcId="{753DFB75-F45F-4F59-A9D7-92D4B3DB27B8}" destId="{B8BBEC3F-77C2-4114-99ED-AF73DBD1D90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C634B0E-F96D-4E02-B11A-55C000E0B172}" type="doc">
      <dgm:prSet loTypeId="urn:microsoft.com/office/officeart/2005/8/layout/process5" loCatId="process" qsTypeId="urn:microsoft.com/office/officeart/2005/8/quickstyle/3d2#10" qsCatId="3D" csTypeId="urn:microsoft.com/office/officeart/2005/8/colors/colorful1#8" csCatId="colorful" phldr="1"/>
      <dgm:spPr/>
    </dgm:pt>
    <dgm:pt modelId="{805EA659-9309-435B-8EE7-61BFAB40FCCB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повреждение стенки сосуда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5972ED0-EA86-4E24-A73D-B0064D658231}" type="parTrans" cxnId="{9CC5B138-77BD-481A-8249-471379D60F74}">
      <dgm:prSet/>
      <dgm:spPr/>
      <dgm:t>
        <a:bodyPr/>
        <a:lstStyle/>
        <a:p>
          <a:endParaRPr lang="ru-RU"/>
        </a:p>
      </dgm:t>
    </dgm:pt>
    <dgm:pt modelId="{CCDDF3FA-E5E6-4B4B-894D-F42B0952B426}" type="sibTrans" cxnId="{9CC5B138-77BD-481A-8249-471379D60F74}">
      <dgm:prSet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>
            <a:ln>
              <a:solidFill>
                <a:schemeClr val="accent2">
                  <a:lumMod val="50000"/>
                </a:schemeClr>
              </a:solidFill>
            </a:ln>
          </a:endParaRPr>
        </a:p>
      </dgm:t>
    </dgm:pt>
    <dgm:pt modelId="{9470E730-CE4D-4473-8513-84BFC8654FD4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разрушение тромбоцитов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4E1F576-74D4-43DD-BE50-AEC2AA8679D1}" type="parTrans" cxnId="{3A31A460-EDF0-4B28-B0A1-0ED7ACE3BF89}">
      <dgm:prSet/>
      <dgm:spPr/>
      <dgm:t>
        <a:bodyPr/>
        <a:lstStyle/>
        <a:p>
          <a:endParaRPr lang="ru-RU"/>
        </a:p>
      </dgm:t>
    </dgm:pt>
    <dgm:pt modelId="{205B3786-ABC7-4619-BA40-543894E99A74}" type="sibTrans" cxnId="{3A31A460-EDF0-4B28-B0A1-0ED7ACE3BF89}">
      <dgm:prSet/>
      <dgm:spPr>
        <a:solidFill>
          <a:schemeClr val="accent3">
            <a:lumMod val="60000"/>
            <a:lumOff val="40000"/>
          </a:schemeClr>
        </a:solidFill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26E7AC73-D104-4801-927F-2DE5E50846E9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освобождение тромбопластина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9E52F50-4D3C-453E-9AF2-E50EDBAE7DF2}" type="parTrans" cxnId="{447DB201-AD7E-4743-A6F3-0F6AEA7090DF}">
      <dgm:prSet/>
      <dgm:spPr/>
      <dgm:t>
        <a:bodyPr/>
        <a:lstStyle/>
        <a:p>
          <a:endParaRPr lang="ru-RU"/>
        </a:p>
      </dgm:t>
    </dgm:pt>
    <dgm:pt modelId="{CA32D2FE-BB06-4877-BAB4-878942C18B31}" type="sibTrans" cxnId="{447DB201-AD7E-4743-A6F3-0F6AEA7090DF}">
      <dgm:prSet/>
      <dgm:spPr>
        <a:solidFill>
          <a:schemeClr val="accent4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endParaRPr lang="ru-RU" dirty="0"/>
        </a:p>
      </dgm:t>
    </dgm:pt>
    <dgm:pt modelId="{0C9CDD9D-3524-4F8F-AC1A-68D9E98F2213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протромбин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A1320842-C154-49CB-9B92-CCF1C92A778A}" type="parTrans" cxnId="{1FB60B87-5104-4B1D-8F66-A90475A3EC43}">
      <dgm:prSet/>
      <dgm:spPr/>
      <dgm:t>
        <a:bodyPr/>
        <a:lstStyle/>
        <a:p>
          <a:endParaRPr lang="ru-RU"/>
        </a:p>
      </dgm:t>
    </dgm:pt>
    <dgm:pt modelId="{667E90C6-722A-4DCD-8327-43A525386C9C}" type="sibTrans" cxnId="{1FB60B87-5104-4B1D-8F66-A90475A3EC43}">
      <dgm:prSet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25C211E4-E8D3-47B3-BE06-513AE8656374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тромбин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4DEB74B-DDFC-423E-A3F0-9821FFE9FFB8}" type="parTrans" cxnId="{42A8C119-DED9-47F6-9C17-0D756155EBC3}">
      <dgm:prSet/>
      <dgm:spPr/>
      <dgm:t>
        <a:bodyPr/>
        <a:lstStyle/>
        <a:p>
          <a:endParaRPr lang="ru-RU"/>
        </a:p>
      </dgm:t>
    </dgm:pt>
    <dgm:pt modelId="{D7D8E52A-36FD-4C42-909C-8B3CD3A3D409}" type="sibTrans" cxnId="{42A8C119-DED9-47F6-9C17-0D756155EBC3}">
      <dgm:prSet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9D712DB-A9AE-4783-81C1-FAAD5AB34845}">
      <dgm:prSet/>
      <dgm:spPr>
        <a:solidFill>
          <a:srgbClr val="87E18B"/>
        </a:solidFill>
        <a:ln>
          <a:solidFill>
            <a:srgbClr val="0033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фибриноген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4E55092-E9AF-49A2-9E97-238E8A4868F4}" type="parTrans" cxnId="{98778F23-39DE-490D-96A5-1551CF94322A}">
      <dgm:prSet/>
      <dgm:spPr/>
      <dgm:t>
        <a:bodyPr/>
        <a:lstStyle/>
        <a:p>
          <a:endParaRPr lang="ru-RU"/>
        </a:p>
      </dgm:t>
    </dgm:pt>
    <dgm:pt modelId="{5C0FAE71-E9AE-4814-82B4-F89F7E278E66}" type="sibTrans" cxnId="{98778F23-39DE-490D-96A5-1551CF94322A}">
      <dgm:prSet/>
      <dgm:spPr>
        <a:solidFill>
          <a:srgbClr val="87E18B"/>
        </a:solidFill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CD9C245E-C9CE-41D9-814E-38830759539D}">
      <dgm:prSet/>
      <dgm:spPr>
        <a:solidFill>
          <a:srgbClr val="9999FF"/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фибрин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54D1C04-B40D-49C0-9EC4-6193ECF799BE}" type="parTrans" cxnId="{7737CBCC-035C-4456-8F16-EFFBBD2E40DC}">
      <dgm:prSet/>
      <dgm:spPr/>
      <dgm:t>
        <a:bodyPr/>
        <a:lstStyle/>
        <a:p>
          <a:endParaRPr lang="ru-RU"/>
        </a:p>
      </dgm:t>
    </dgm:pt>
    <dgm:pt modelId="{2C53F2E8-3CFC-4FCD-AB64-AABC9607562A}" type="sibTrans" cxnId="{7737CBCC-035C-4456-8F16-EFFBBD2E40DC}">
      <dgm:prSet/>
      <dgm:spPr>
        <a:solidFill>
          <a:srgbClr val="9999FF"/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2195070-E74E-434A-9DB6-B40E075A030B}">
      <dgm:prSet/>
      <dgm:spPr>
        <a:blipFill dpi="0" rotWithShape="0">
          <a:blip xmlns:r="http://schemas.openxmlformats.org/officeDocument/2006/relationships" r:embed="rId1">
            <a:alphaModFix amt="50000"/>
          </a:blip>
          <a:srcRect/>
          <a:stretch>
            <a:fillRect/>
          </a:stretch>
        </a:blipFill>
        <a:ln>
          <a:solidFill>
            <a:srgbClr val="FF0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тромб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7A67059-A1EE-4EEE-89B9-74A9A7E0B92B}" type="parTrans" cxnId="{B59E9058-EE0C-4D0C-8E94-91D9B8152768}">
      <dgm:prSet/>
      <dgm:spPr/>
      <dgm:t>
        <a:bodyPr/>
        <a:lstStyle/>
        <a:p>
          <a:endParaRPr lang="ru-RU"/>
        </a:p>
      </dgm:t>
    </dgm:pt>
    <dgm:pt modelId="{DE713FA7-3BB8-49E4-B54F-EA00A7937F75}" type="sibTrans" cxnId="{B59E9058-EE0C-4D0C-8E94-91D9B8152768}">
      <dgm:prSet/>
      <dgm:spPr/>
      <dgm:t>
        <a:bodyPr/>
        <a:lstStyle/>
        <a:p>
          <a:endParaRPr lang="ru-RU"/>
        </a:p>
      </dgm:t>
    </dgm:pt>
    <dgm:pt modelId="{D6D18981-0C76-414A-BDBD-9E7F2A7390B3}" type="pres">
      <dgm:prSet presAssocID="{6C634B0E-F96D-4E02-B11A-55C000E0B172}" presName="diagram" presStyleCnt="0">
        <dgm:presLayoutVars>
          <dgm:dir/>
          <dgm:resizeHandles val="exact"/>
        </dgm:presLayoutVars>
      </dgm:prSet>
      <dgm:spPr/>
    </dgm:pt>
    <dgm:pt modelId="{EBDE8C20-7B7F-4986-BD25-C7899D19B1A2}" type="pres">
      <dgm:prSet presAssocID="{805EA659-9309-435B-8EE7-61BFAB40FCCB}" presName="node" presStyleLbl="node1" presStyleIdx="0" presStyleCnt="8" custLinFactNeighborX="-30335" custLinFactNeighborY="-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8C357-FD98-4D14-B582-E8C980809204}" type="pres">
      <dgm:prSet presAssocID="{CCDDF3FA-E5E6-4B4B-894D-F42B0952B426}" presName="sibTrans" presStyleLbl="sibTrans2D1" presStyleIdx="0" presStyleCnt="7"/>
      <dgm:spPr/>
      <dgm:t>
        <a:bodyPr/>
        <a:lstStyle/>
        <a:p>
          <a:endParaRPr lang="ru-RU"/>
        </a:p>
      </dgm:t>
    </dgm:pt>
    <dgm:pt modelId="{01D0853E-C4BF-41B9-AC49-CAFCFFAA2110}" type="pres">
      <dgm:prSet presAssocID="{CCDDF3FA-E5E6-4B4B-894D-F42B0952B426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7FA5C708-C1C4-4BD7-A24B-E67C40F393D9}" type="pres">
      <dgm:prSet presAssocID="{9470E730-CE4D-4473-8513-84BFC8654FD4}" presName="node" presStyleLbl="node1" presStyleIdx="1" presStyleCnt="8" custLinFactNeighborX="-24926" custLinFactNeighborY="-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8519C-DA66-4ED9-BCC1-EF553E631DBA}" type="pres">
      <dgm:prSet presAssocID="{205B3786-ABC7-4619-BA40-543894E99A74}" presName="sibTrans" presStyleLbl="sibTrans2D1" presStyleIdx="1" presStyleCnt="7"/>
      <dgm:spPr/>
      <dgm:t>
        <a:bodyPr/>
        <a:lstStyle/>
        <a:p>
          <a:endParaRPr lang="ru-RU"/>
        </a:p>
      </dgm:t>
    </dgm:pt>
    <dgm:pt modelId="{0CF39F40-7890-4521-8EE5-4C82288902FD}" type="pres">
      <dgm:prSet presAssocID="{205B3786-ABC7-4619-BA40-543894E99A74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8C3C08D0-0E2E-4169-A37C-7B73DC8A88F3}" type="pres">
      <dgm:prSet presAssocID="{26E7AC73-D104-4801-927F-2DE5E50846E9}" presName="node" presStyleLbl="node1" presStyleIdx="2" presStyleCnt="8" custLinFactNeighborX="-18820" custLinFactNeighborY="-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3C7B01-28E8-42A2-AE4D-F9E493A83358}" type="pres">
      <dgm:prSet presAssocID="{CA32D2FE-BB06-4877-BAB4-878942C18B31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A77DA8F-010A-46D9-8047-DE39E4739E47}" type="pres">
      <dgm:prSet presAssocID="{CA32D2FE-BB06-4877-BAB4-878942C18B31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A2B78447-3FE4-430D-A978-813B6F8E5934}" type="pres">
      <dgm:prSet presAssocID="{0C9CDD9D-3524-4F8F-AC1A-68D9E98F2213}" presName="node" presStyleLbl="node1" presStyleIdx="3" presStyleCnt="8" custLinFactNeighborX="-33806" custLinFactNeighborY="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B724B-BE1F-44A7-A016-951F37E37626}" type="pres">
      <dgm:prSet presAssocID="{667E90C6-722A-4DCD-8327-43A525386C9C}" presName="sibTrans" presStyleLbl="sibTrans2D1" presStyleIdx="3" presStyleCnt="7"/>
      <dgm:spPr/>
      <dgm:t>
        <a:bodyPr/>
        <a:lstStyle/>
        <a:p>
          <a:endParaRPr lang="ru-RU"/>
        </a:p>
      </dgm:t>
    </dgm:pt>
    <dgm:pt modelId="{67EA4998-AD24-4547-A14B-E7EBBD5C45B2}" type="pres">
      <dgm:prSet presAssocID="{667E90C6-722A-4DCD-8327-43A525386C9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CCA2F6C1-6D9C-40D2-BBC8-2028303926B9}" type="pres">
      <dgm:prSet presAssocID="{25C211E4-E8D3-47B3-BE06-513AE8656374}" presName="node" presStyleLbl="node1" presStyleIdx="4" presStyleCnt="8" custLinFactNeighborX="-28672" custLinFactNeighborY="1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D8B6D-4DA1-4B15-A68F-4F0E0B0A4F68}" type="pres">
      <dgm:prSet presAssocID="{D7D8E52A-36FD-4C42-909C-8B3CD3A3D409}" presName="sibTrans" presStyleLbl="sibTrans2D1" presStyleIdx="4" presStyleCnt="7"/>
      <dgm:spPr/>
      <dgm:t>
        <a:bodyPr/>
        <a:lstStyle/>
        <a:p>
          <a:endParaRPr lang="ru-RU"/>
        </a:p>
      </dgm:t>
    </dgm:pt>
    <dgm:pt modelId="{BE9DD553-447F-4910-B858-0C26505C9C72}" type="pres">
      <dgm:prSet presAssocID="{D7D8E52A-36FD-4C42-909C-8B3CD3A3D409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07E96D4-C87D-419C-821A-ED7D23CD16E5}" type="pres">
      <dgm:prSet presAssocID="{19D712DB-A9AE-4783-81C1-FAAD5AB34845}" presName="node" presStyleLbl="node1" presStyleIdx="5" presStyleCnt="8" custLinFactNeighborX="-26723" custLinFactNeighborY="-4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99D11-184B-4AFD-B480-D193A68E6600}" type="pres">
      <dgm:prSet presAssocID="{5C0FAE71-E9AE-4814-82B4-F89F7E278E6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D122E66A-9573-4A85-87CC-A137D9CA80B3}" type="pres">
      <dgm:prSet presAssocID="{5C0FAE71-E9AE-4814-82B4-F89F7E278E66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2694D34-18E8-4DF1-87AF-101B67A27462}" type="pres">
      <dgm:prSet presAssocID="{CD9C245E-C9CE-41D9-814E-38830759539D}" presName="node" presStyleLbl="node1" presStyleIdx="6" presStyleCnt="8" custLinFactNeighborX="23776" custLinFactNeighborY="-2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C1393-9475-4D59-A4A6-CADD07BD415A}" type="pres">
      <dgm:prSet presAssocID="{2C53F2E8-3CFC-4FCD-AB64-AABC9607562A}" presName="sibTrans" presStyleLbl="sibTrans2D1" presStyleIdx="6" presStyleCnt="7"/>
      <dgm:spPr/>
      <dgm:t>
        <a:bodyPr/>
        <a:lstStyle/>
        <a:p>
          <a:endParaRPr lang="ru-RU"/>
        </a:p>
      </dgm:t>
    </dgm:pt>
    <dgm:pt modelId="{FAA533EB-2F75-4A1C-A4D5-1E65D239F695}" type="pres">
      <dgm:prSet presAssocID="{2C53F2E8-3CFC-4FCD-AB64-AABC9607562A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BEA576E4-DE59-49AD-A66E-CE2968C0E0CD}" type="pres">
      <dgm:prSet presAssocID="{92195070-E74E-434A-9DB6-B40E075A030B}" presName="node" presStyleLbl="node1" presStyleIdx="7" presStyleCnt="8" custLinFactNeighborX="29197" custLinFactNeighborY="-22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778F23-39DE-490D-96A5-1551CF94322A}" srcId="{6C634B0E-F96D-4E02-B11A-55C000E0B172}" destId="{19D712DB-A9AE-4783-81C1-FAAD5AB34845}" srcOrd="5" destOrd="0" parTransId="{04E55092-E9AF-49A2-9E97-238E8A4868F4}" sibTransId="{5C0FAE71-E9AE-4814-82B4-F89F7E278E66}"/>
    <dgm:cxn modelId="{9CC5B138-77BD-481A-8249-471379D60F74}" srcId="{6C634B0E-F96D-4E02-B11A-55C000E0B172}" destId="{805EA659-9309-435B-8EE7-61BFAB40FCCB}" srcOrd="0" destOrd="0" parTransId="{C5972ED0-EA86-4E24-A73D-B0064D658231}" sibTransId="{CCDDF3FA-E5E6-4B4B-894D-F42B0952B426}"/>
    <dgm:cxn modelId="{8A85CB2B-B54E-4FF1-8953-B6CC18194C36}" type="presOf" srcId="{205B3786-ABC7-4619-BA40-543894E99A74}" destId="{0CF39F40-7890-4521-8EE5-4C82288902FD}" srcOrd="1" destOrd="0" presId="urn:microsoft.com/office/officeart/2005/8/layout/process5"/>
    <dgm:cxn modelId="{5FF16C4B-879D-4819-9BB3-CDAF62F4396E}" type="presOf" srcId="{2C53F2E8-3CFC-4FCD-AB64-AABC9607562A}" destId="{FAA533EB-2F75-4A1C-A4D5-1E65D239F695}" srcOrd="1" destOrd="0" presId="urn:microsoft.com/office/officeart/2005/8/layout/process5"/>
    <dgm:cxn modelId="{BBBB9185-C193-4BCF-9923-D8D680ACDF38}" type="presOf" srcId="{5C0FAE71-E9AE-4814-82B4-F89F7E278E66}" destId="{D122E66A-9573-4A85-87CC-A137D9CA80B3}" srcOrd="1" destOrd="0" presId="urn:microsoft.com/office/officeart/2005/8/layout/process5"/>
    <dgm:cxn modelId="{447DB201-AD7E-4743-A6F3-0F6AEA7090DF}" srcId="{6C634B0E-F96D-4E02-B11A-55C000E0B172}" destId="{26E7AC73-D104-4801-927F-2DE5E50846E9}" srcOrd="2" destOrd="0" parTransId="{39E52F50-4D3C-453E-9AF2-E50EDBAE7DF2}" sibTransId="{CA32D2FE-BB06-4877-BAB4-878942C18B31}"/>
    <dgm:cxn modelId="{36A19BF1-5A1A-4447-AD73-AC87C1F3E853}" type="presOf" srcId="{CA32D2FE-BB06-4877-BAB4-878942C18B31}" destId="{0A77DA8F-010A-46D9-8047-DE39E4739E47}" srcOrd="1" destOrd="0" presId="urn:microsoft.com/office/officeart/2005/8/layout/process5"/>
    <dgm:cxn modelId="{E0645D6D-D1B6-4128-B9DF-26D2B02F6943}" type="presOf" srcId="{25C211E4-E8D3-47B3-BE06-513AE8656374}" destId="{CCA2F6C1-6D9C-40D2-BBC8-2028303926B9}" srcOrd="0" destOrd="0" presId="urn:microsoft.com/office/officeart/2005/8/layout/process5"/>
    <dgm:cxn modelId="{1FB60B87-5104-4B1D-8F66-A90475A3EC43}" srcId="{6C634B0E-F96D-4E02-B11A-55C000E0B172}" destId="{0C9CDD9D-3524-4F8F-AC1A-68D9E98F2213}" srcOrd="3" destOrd="0" parTransId="{A1320842-C154-49CB-9B92-CCF1C92A778A}" sibTransId="{667E90C6-722A-4DCD-8327-43A525386C9C}"/>
    <dgm:cxn modelId="{CCC7A1D4-6F8D-4C61-880F-CEB5B82BB13E}" type="presOf" srcId="{CCDDF3FA-E5E6-4B4B-894D-F42B0952B426}" destId="{E208C357-FD98-4D14-B582-E8C980809204}" srcOrd="0" destOrd="0" presId="urn:microsoft.com/office/officeart/2005/8/layout/process5"/>
    <dgm:cxn modelId="{C0A56684-45A2-4ABF-BF29-C699D1A541E1}" type="presOf" srcId="{667E90C6-722A-4DCD-8327-43A525386C9C}" destId="{67EA4998-AD24-4547-A14B-E7EBBD5C45B2}" srcOrd="1" destOrd="0" presId="urn:microsoft.com/office/officeart/2005/8/layout/process5"/>
    <dgm:cxn modelId="{3E65B1E3-4245-486E-9A42-C0E3DDD3A9B0}" type="presOf" srcId="{D7D8E52A-36FD-4C42-909C-8B3CD3A3D409}" destId="{BE9DD553-447F-4910-B858-0C26505C9C72}" srcOrd="1" destOrd="0" presId="urn:microsoft.com/office/officeart/2005/8/layout/process5"/>
    <dgm:cxn modelId="{B081B2BB-711A-419F-9861-F3B3572C8225}" type="presOf" srcId="{805EA659-9309-435B-8EE7-61BFAB40FCCB}" destId="{EBDE8C20-7B7F-4986-BD25-C7899D19B1A2}" srcOrd="0" destOrd="0" presId="urn:microsoft.com/office/officeart/2005/8/layout/process5"/>
    <dgm:cxn modelId="{02F556F7-EB31-4D47-B8CA-CEF516750A59}" type="presOf" srcId="{0C9CDD9D-3524-4F8F-AC1A-68D9E98F2213}" destId="{A2B78447-3FE4-430D-A978-813B6F8E5934}" srcOrd="0" destOrd="0" presId="urn:microsoft.com/office/officeart/2005/8/layout/process5"/>
    <dgm:cxn modelId="{6BAEFBFF-2CCF-4690-BC0E-6AC64A26A0D0}" type="presOf" srcId="{92195070-E74E-434A-9DB6-B40E075A030B}" destId="{BEA576E4-DE59-49AD-A66E-CE2968C0E0CD}" srcOrd="0" destOrd="0" presId="urn:microsoft.com/office/officeart/2005/8/layout/process5"/>
    <dgm:cxn modelId="{4D7A873E-19A6-409A-B42A-28ACA410356E}" type="presOf" srcId="{19D712DB-A9AE-4783-81C1-FAAD5AB34845}" destId="{A07E96D4-C87D-419C-821A-ED7D23CD16E5}" srcOrd="0" destOrd="0" presId="urn:microsoft.com/office/officeart/2005/8/layout/process5"/>
    <dgm:cxn modelId="{4806268B-41A6-4FF3-A799-446BD39B3E0A}" type="presOf" srcId="{CCDDF3FA-E5E6-4B4B-894D-F42B0952B426}" destId="{01D0853E-C4BF-41B9-AC49-CAFCFFAA2110}" srcOrd="1" destOrd="0" presId="urn:microsoft.com/office/officeart/2005/8/layout/process5"/>
    <dgm:cxn modelId="{F6973F61-F256-48D4-AD98-D0213174220A}" type="presOf" srcId="{5C0FAE71-E9AE-4814-82B4-F89F7E278E66}" destId="{BE299D11-184B-4AFD-B480-D193A68E6600}" srcOrd="0" destOrd="0" presId="urn:microsoft.com/office/officeart/2005/8/layout/process5"/>
    <dgm:cxn modelId="{7563B47A-C9E5-4B12-AA7B-B7B3149E5A1C}" type="presOf" srcId="{CD9C245E-C9CE-41D9-814E-38830759539D}" destId="{32694D34-18E8-4DF1-87AF-101B67A27462}" srcOrd="0" destOrd="0" presId="urn:microsoft.com/office/officeart/2005/8/layout/process5"/>
    <dgm:cxn modelId="{54EBB672-0FC0-41DC-ABEE-53E851AADBDB}" type="presOf" srcId="{D7D8E52A-36FD-4C42-909C-8B3CD3A3D409}" destId="{C3ED8B6D-4DA1-4B15-A68F-4F0E0B0A4F68}" srcOrd="0" destOrd="0" presId="urn:microsoft.com/office/officeart/2005/8/layout/process5"/>
    <dgm:cxn modelId="{B10DB71F-DC92-45BC-9E15-A792F2D732DF}" type="presOf" srcId="{CA32D2FE-BB06-4877-BAB4-878942C18B31}" destId="{4D3C7B01-28E8-42A2-AE4D-F9E493A83358}" srcOrd="0" destOrd="0" presId="urn:microsoft.com/office/officeart/2005/8/layout/process5"/>
    <dgm:cxn modelId="{7737CBCC-035C-4456-8F16-EFFBBD2E40DC}" srcId="{6C634B0E-F96D-4E02-B11A-55C000E0B172}" destId="{CD9C245E-C9CE-41D9-814E-38830759539D}" srcOrd="6" destOrd="0" parTransId="{E54D1C04-B40D-49C0-9EC4-6193ECF799BE}" sibTransId="{2C53F2E8-3CFC-4FCD-AB64-AABC9607562A}"/>
    <dgm:cxn modelId="{F6113227-E3DE-4DF8-85CF-A62A1226CEA0}" type="presOf" srcId="{9470E730-CE4D-4473-8513-84BFC8654FD4}" destId="{7FA5C708-C1C4-4BD7-A24B-E67C40F393D9}" srcOrd="0" destOrd="0" presId="urn:microsoft.com/office/officeart/2005/8/layout/process5"/>
    <dgm:cxn modelId="{3A31A460-EDF0-4B28-B0A1-0ED7ACE3BF89}" srcId="{6C634B0E-F96D-4E02-B11A-55C000E0B172}" destId="{9470E730-CE4D-4473-8513-84BFC8654FD4}" srcOrd="1" destOrd="0" parTransId="{24E1F576-74D4-43DD-BE50-AEC2AA8679D1}" sibTransId="{205B3786-ABC7-4619-BA40-543894E99A74}"/>
    <dgm:cxn modelId="{B59E9058-EE0C-4D0C-8E94-91D9B8152768}" srcId="{6C634B0E-F96D-4E02-B11A-55C000E0B172}" destId="{92195070-E74E-434A-9DB6-B40E075A030B}" srcOrd="7" destOrd="0" parTransId="{E7A67059-A1EE-4EEE-89B9-74A9A7E0B92B}" sibTransId="{DE713FA7-3BB8-49E4-B54F-EA00A7937F75}"/>
    <dgm:cxn modelId="{90AB7769-C01E-478A-9788-053FF2E2B797}" type="presOf" srcId="{6C634B0E-F96D-4E02-B11A-55C000E0B172}" destId="{D6D18981-0C76-414A-BDBD-9E7F2A7390B3}" srcOrd="0" destOrd="0" presId="urn:microsoft.com/office/officeart/2005/8/layout/process5"/>
    <dgm:cxn modelId="{B50B3412-2A03-464C-961B-27DDC7DC3848}" type="presOf" srcId="{2C53F2E8-3CFC-4FCD-AB64-AABC9607562A}" destId="{D59C1393-9475-4D59-A4A6-CADD07BD415A}" srcOrd="0" destOrd="0" presId="urn:microsoft.com/office/officeart/2005/8/layout/process5"/>
    <dgm:cxn modelId="{F0989347-E6E1-4C26-B638-DF5931C898B4}" type="presOf" srcId="{26E7AC73-D104-4801-927F-2DE5E50846E9}" destId="{8C3C08D0-0E2E-4169-A37C-7B73DC8A88F3}" srcOrd="0" destOrd="0" presId="urn:microsoft.com/office/officeart/2005/8/layout/process5"/>
    <dgm:cxn modelId="{E9C146D0-4D39-4C74-9F8D-FB103DA7A941}" type="presOf" srcId="{205B3786-ABC7-4619-BA40-543894E99A74}" destId="{D988519C-DA66-4ED9-BCC1-EF553E631DBA}" srcOrd="0" destOrd="0" presId="urn:microsoft.com/office/officeart/2005/8/layout/process5"/>
    <dgm:cxn modelId="{42A8C119-DED9-47F6-9C17-0D756155EBC3}" srcId="{6C634B0E-F96D-4E02-B11A-55C000E0B172}" destId="{25C211E4-E8D3-47B3-BE06-513AE8656374}" srcOrd="4" destOrd="0" parTransId="{84DEB74B-DDFC-423E-A3F0-9821FFE9FFB8}" sibTransId="{D7D8E52A-36FD-4C42-909C-8B3CD3A3D409}"/>
    <dgm:cxn modelId="{EB0FFEA4-AE5E-4CFA-98BC-E458141BA6CB}" type="presOf" srcId="{667E90C6-722A-4DCD-8327-43A525386C9C}" destId="{FDCB724B-BE1F-44A7-A016-951F37E37626}" srcOrd="0" destOrd="0" presId="urn:microsoft.com/office/officeart/2005/8/layout/process5"/>
    <dgm:cxn modelId="{C0520D5F-6ABE-4DA6-B989-CBE677D31634}" type="presParOf" srcId="{D6D18981-0C76-414A-BDBD-9E7F2A7390B3}" destId="{EBDE8C20-7B7F-4986-BD25-C7899D19B1A2}" srcOrd="0" destOrd="0" presId="urn:microsoft.com/office/officeart/2005/8/layout/process5"/>
    <dgm:cxn modelId="{F8391069-A089-4223-A81D-40AEDB458AD6}" type="presParOf" srcId="{D6D18981-0C76-414A-BDBD-9E7F2A7390B3}" destId="{E208C357-FD98-4D14-B582-E8C980809204}" srcOrd="1" destOrd="0" presId="urn:microsoft.com/office/officeart/2005/8/layout/process5"/>
    <dgm:cxn modelId="{940BD050-1B82-48F8-A85C-29EDC8E1D4CD}" type="presParOf" srcId="{E208C357-FD98-4D14-B582-E8C980809204}" destId="{01D0853E-C4BF-41B9-AC49-CAFCFFAA2110}" srcOrd="0" destOrd="0" presId="urn:microsoft.com/office/officeart/2005/8/layout/process5"/>
    <dgm:cxn modelId="{99C46BAD-4A11-4BB9-9532-F5E92DC9AB6C}" type="presParOf" srcId="{D6D18981-0C76-414A-BDBD-9E7F2A7390B3}" destId="{7FA5C708-C1C4-4BD7-A24B-E67C40F393D9}" srcOrd="2" destOrd="0" presId="urn:microsoft.com/office/officeart/2005/8/layout/process5"/>
    <dgm:cxn modelId="{8478710D-47F8-44B3-9486-069A59840873}" type="presParOf" srcId="{D6D18981-0C76-414A-BDBD-9E7F2A7390B3}" destId="{D988519C-DA66-4ED9-BCC1-EF553E631DBA}" srcOrd="3" destOrd="0" presId="urn:microsoft.com/office/officeart/2005/8/layout/process5"/>
    <dgm:cxn modelId="{A88C3C92-672A-4761-97B3-A06A63CE1AB6}" type="presParOf" srcId="{D988519C-DA66-4ED9-BCC1-EF553E631DBA}" destId="{0CF39F40-7890-4521-8EE5-4C82288902FD}" srcOrd="0" destOrd="0" presId="urn:microsoft.com/office/officeart/2005/8/layout/process5"/>
    <dgm:cxn modelId="{87963254-2603-4F3F-ABDC-E2CAC8AC27E5}" type="presParOf" srcId="{D6D18981-0C76-414A-BDBD-9E7F2A7390B3}" destId="{8C3C08D0-0E2E-4169-A37C-7B73DC8A88F3}" srcOrd="4" destOrd="0" presId="urn:microsoft.com/office/officeart/2005/8/layout/process5"/>
    <dgm:cxn modelId="{384D8959-C670-4CC2-B63C-1B17DD4D6D02}" type="presParOf" srcId="{D6D18981-0C76-414A-BDBD-9E7F2A7390B3}" destId="{4D3C7B01-28E8-42A2-AE4D-F9E493A83358}" srcOrd="5" destOrd="0" presId="urn:microsoft.com/office/officeart/2005/8/layout/process5"/>
    <dgm:cxn modelId="{0E7FCA66-0744-4FF5-B11D-E29A23ACF82C}" type="presParOf" srcId="{4D3C7B01-28E8-42A2-AE4D-F9E493A83358}" destId="{0A77DA8F-010A-46D9-8047-DE39E4739E47}" srcOrd="0" destOrd="0" presId="urn:microsoft.com/office/officeart/2005/8/layout/process5"/>
    <dgm:cxn modelId="{89069AF2-B3A6-4A6B-B319-4BF8CE2DDB5C}" type="presParOf" srcId="{D6D18981-0C76-414A-BDBD-9E7F2A7390B3}" destId="{A2B78447-3FE4-430D-A978-813B6F8E5934}" srcOrd="6" destOrd="0" presId="urn:microsoft.com/office/officeart/2005/8/layout/process5"/>
    <dgm:cxn modelId="{E9E5D20B-3401-4CEA-B4FE-AE4E54D3C1DA}" type="presParOf" srcId="{D6D18981-0C76-414A-BDBD-9E7F2A7390B3}" destId="{FDCB724B-BE1F-44A7-A016-951F37E37626}" srcOrd="7" destOrd="0" presId="urn:microsoft.com/office/officeart/2005/8/layout/process5"/>
    <dgm:cxn modelId="{B47DA9F4-BB3E-4F0E-A751-2A13E79250EE}" type="presParOf" srcId="{FDCB724B-BE1F-44A7-A016-951F37E37626}" destId="{67EA4998-AD24-4547-A14B-E7EBBD5C45B2}" srcOrd="0" destOrd="0" presId="urn:microsoft.com/office/officeart/2005/8/layout/process5"/>
    <dgm:cxn modelId="{9868494B-CED3-4AC7-8595-C5ABCA4E98D0}" type="presParOf" srcId="{D6D18981-0C76-414A-BDBD-9E7F2A7390B3}" destId="{CCA2F6C1-6D9C-40D2-BBC8-2028303926B9}" srcOrd="8" destOrd="0" presId="urn:microsoft.com/office/officeart/2005/8/layout/process5"/>
    <dgm:cxn modelId="{007F1244-9D06-48AB-9CD8-3F18F78FAEA2}" type="presParOf" srcId="{D6D18981-0C76-414A-BDBD-9E7F2A7390B3}" destId="{C3ED8B6D-4DA1-4B15-A68F-4F0E0B0A4F68}" srcOrd="9" destOrd="0" presId="urn:microsoft.com/office/officeart/2005/8/layout/process5"/>
    <dgm:cxn modelId="{619380A7-131A-4423-A418-0A79531F4B85}" type="presParOf" srcId="{C3ED8B6D-4DA1-4B15-A68F-4F0E0B0A4F68}" destId="{BE9DD553-447F-4910-B858-0C26505C9C72}" srcOrd="0" destOrd="0" presId="urn:microsoft.com/office/officeart/2005/8/layout/process5"/>
    <dgm:cxn modelId="{D3C4EF86-6B9A-4B83-8ECB-A1971661870A}" type="presParOf" srcId="{D6D18981-0C76-414A-BDBD-9E7F2A7390B3}" destId="{A07E96D4-C87D-419C-821A-ED7D23CD16E5}" srcOrd="10" destOrd="0" presId="urn:microsoft.com/office/officeart/2005/8/layout/process5"/>
    <dgm:cxn modelId="{23714021-25A0-49B0-8C68-4F6C3D1B6976}" type="presParOf" srcId="{D6D18981-0C76-414A-BDBD-9E7F2A7390B3}" destId="{BE299D11-184B-4AFD-B480-D193A68E6600}" srcOrd="11" destOrd="0" presId="urn:microsoft.com/office/officeart/2005/8/layout/process5"/>
    <dgm:cxn modelId="{EEA3BA78-D8E5-49D7-81DD-77C9F8A7F361}" type="presParOf" srcId="{BE299D11-184B-4AFD-B480-D193A68E6600}" destId="{D122E66A-9573-4A85-87CC-A137D9CA80B3}" srcOrd="0" destOrd="0" presId="urn:microsoft.com/office/officeart/2005/8/layout/process5"/>
    <dgm:cxn modelId="{6BB6F271-2C11-4884-BC37-733EA49E8391}" type="presParOf" srcId="{D6D18981-0C76-414A-BDBD-9E7F2A7390B3}" destId="{32694D34-18E8-4DF1-87AF-101B67A27462}" srcOrd="12" destOrd="0" presId="urn:microsoft.com/office/officeart/2005/8/layout/process5"/>
    <dgm:cxn modelId="{B438D391-9E55-4151-8559-2E19AB426531}" type="presParOf" srcId="{D6D18981-0C76-414A-BDBD-9E7F2A7390B3}" destId="{D59C1393-9475-4D59-A4A6-CADD07BD415A}" srcOrd="13" destOrd="0" presId="urn:microsoft.com/office/officeart/2005/8/layout/process5"/>
    <dgm:cxn modelId="{0853CBA2-FEA2-4D05-9DC6-E20C0AA7DAA3}" type="presParOf" srcId="{D59C1393-9475-4D59-A4A6-CADD07BD415A}" destId="{FAA533EB-2F75-4A1C-A4D5-1E65D239F695}" srcOrd="0" destOrd="0" presId="urn:microsoft.com/office/officeart/2005/8/layout/process5"/>
    <dgm:cxn modelId="{33D68D74-3B90-49C6-817D-60535A73F66F}" type="presParOf" srcId="{D6D18981-0C76-414A-BDBD-9E7F2A7390B3}" destId="{BEA576E4-DE59-49AD-A66E-CE2968C0E0CD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4CC7A37-4A79-4BFC-A403-8BCA76644DE5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FD9123-E0E0-4613-9456-B7F6EB61C06F}">
      <dgm:prSet phldrT="[Текст]"/>
      <dgm:spPr>
        <a:solidFill>
          <a:schemeClr val="lt1">
            <a:hueOff val="0"/>
            <a:satOff val="0"/>
            <a:lumOff val="0"/>
            <a:alpha val="6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органы</a:t>
          </a:r>
          <a:endParaRPr lang="ru-RU" b="1" dirty="0">
            <a:latin typeface="Comic Sans MS" pitchFamily="66" charset="0"/>
          </a:endParaRPr>
        </a:p>
      </dgm:t>
    </dgm:pt>
    <dgm:pt modelId="{E54F5C8A-7ADD-471E-B604-27CCF08E0257}" type="parTrans" cxnId="{40E1936B-01BE-4549-AF56-0031AF343285}">
      <dgm:prSet/>
      <dgm:spPr/>
      <dgm:t>
        <a:bodyPr/>
        <a:lstStyle/>
        <a:p>
          <a:endParaRPr lang="ru-RU"/>
        </a:p>
      </dgm:t>
    </dgm:pt>
    <dgm:pt modelId="{EF5DEF67-CD3E-4ED5-8AAB-E5B50B9C8664}" type="sibTrans" cxnId="{40E1936B-01BE-4549-AF56-0031AF343285}">
      <dgm:prSet/>
      <dgm:spPr/>
      <dgm:t>
        <a:bodyPr/>
        <a:lstStyle/>
        <a:p>
          <a:endParaRPr lang="ru-RU"/>
        </a:p>
      </dgm:t>
    </dgm:pt>
    <dgm:pt modelId="{EC23E775-1F0B-487A-A38F-F5B756B508BB}" type="asst">
      <dgm:prSet phldrT="[Текст]"/>
      <dgm:spPr>
        <a:solidFill>
          <a:schemeClr val="lt1">
            <a:hueOff val="0"/>
            <a:satOff val="0"/>
            <a:lumOff val="0"/>
            <a:alpha val="4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сосуды</a:t>
          </a:r>
          <a:endParaRPr lang="ru-RU" b="1" dirty="0">
            <a:latin typeface="Comic Sans MS" pitchFamily="66" charset="0"/>
          </a:endParaRPr>
        </a:p>
      </dgm:t>
    </dgm:pt>
    <dgm:pt modelId="{D213E7D5-576F-49A1-9D22-5B2239D9D5E7}" type="parTrans" cxnId="{9BA93265-FC64-48F3-8774-F6E051B58AB1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E9FCF797-0FA7-46FB-B13A-0C6C72D065B0}" type="sibTrans" cxnId="{9BA93265-FC64-48F3-8774-F6E051B58AB1}">
      <dgm:prSet/>
      <dgm:spPr/>
      <dgm:t>
        <a:bodyPr/>
        <a:lstStyle/>
        <a:p>
          <a:endParaRPr lang="ru-RU"/>
        </a:p>
      </dgm:t>
    </dgm:pt>
    <dgm:pt modelId="{39BF1E56-A73D-4818-BB71-30FC0C90085A}" type="asst">
      <dgm:prSet/>
      <dgm:spPr>
        <a:solidFill>
          <a:schemeClr val="lt1">
            <a:hueOff val="0"/>
            <a:satOff val="0"/>
            <a:lumOff val="0"/>
            <a:alpha val="44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сердце</a:t>
          </a:r>
          <a:endParaRPr lang="ru-RU" b="1" dirty="0">
            <a:latin typeface="Comic Sans MS" pitchFamily="66" charset="0"/>
          </a:endParaRPr>
        </a:p>
      </dgm:t>
    </dgm:pt>
    <dgm:pt modelId="{7C6B335E-03F1-4789-814A-F7AC1B699CAF}" type="parTrans" cxnId="{BB5454C4-30A7-48E7-9024-E68AC0E1A4D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0F8FF40-0039-4305-A02C-AA1D708D8404}" type="sibTrans" cxnId="{BB5454C4-30A7-48E7-9024-E68AC0E1A4D3}">
      <dgm:prSet/>
      <dgm:spPr/>
      <dgm:t>
        <a:bodyPr/>
        <a:lstStyle/>
        <a:p>
          <a:endParaRPr lang="ru-RU"/>
        </a:p>
      </dgm:t>
    </dgm:pt>
    <dgm:pt modelId="{26E513B1-A8F4-45D5-8B70-5DA3A4BE8161}">
      <dgm:prSet/>
      <dgm:spPr>
        <a:solidFill>
          <a:schemeClr val="lt1">
            <a:hueOff val="0"/>
            <a:satOff val="0"/>
            <a:lumOff val="0"/>
            <a:alpha val="4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артерии 0,1-0,5 м/с</a:t>
          </a:r>
          <a:endParaRPr lang="ru-RU" b="1" dirty="0">
            <a:latin typeface="Comic Sans MS" pitchFamily="66" charset="0"/>
          </a:endParaRPr>
        </a:p>
      </dgm:t>
    </dgm:pt>
    <dgm:pt modelId="{7FF18C47-C85F-42C3-8B5C-F33C82334CD4}" type="parTrans" cxnId="{D513A622-0374-4B82-B2C4-BBB5F4F49008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1C3F3B6B-6E4E-43A4-A109-33A0E9A30A5B}" type="sibTrans" cxnId="{D513A622-0374-4B82-B2C4-BBB5F4F49008}">
      <dgm:prSet/>
      <dgm:spPr/>
      <dgm:t>
        <a:bodyPr/>
        <a:lstStyle/>
        <a:p>
          <a:endParaRPr lang="ru-RU"/>
        </a:p>
      </dgm:t>
    </dgm:pt>
    <dgm:pt modelId="{28433F15-A3F9-44D1-ADCA-421A9C27F52B}">
      <dgm:prSet/>
      <dgm:spPr>
        <a:solidFill>
          <a:schemeClr val="lt1">
            <a:hueOff val="0"/>
            <a:satOff val="0"/>
            <a:lumOff val="0"/>
            <a:alpha val="4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вены </a:t>
          </a:r>
        </a:p>
        <a:p>
          <a:r>
            <a:rPr lang="ru-RU" b="1" dirty="0" smtClean="0">
              <a:latin typeface="Comic Sans MS" pitchFamily="66" charset="0"/>
            </a:rPr>
            <a:t>0,2 м/с</a:t>
          </a:r>
          <a:endParaRPr lang="ru-RU" b="1" dirty="0">
            <a:latin typeface="Comic Sans MS" pitchFamily="66" charset="0"/>
          </a:endParaRPr>
        </a:p>
      </dgm:t>
    </dgm:pt>
    <dgm:pt modelId="{D0323EC4-62E1-4F5E-8824-CD1509013751}" type="parTrans" cxnId="{1EFDE998-051F-4F2E-B597-A5C5A63BBAB3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2C76DC5-4CAE-46C7-A58B-960531F49E65}" type="sibTrans" cxnId="{1EFDE998-051F-4F2E-B597-A5C5A63BBAB3}">
      <dgm:prSet/>
      <dgm:spPr/>
      <dgm:t>
        <a:bodyPr/>
        <a:lstStyle/>
        <a:p>
          <a:endParaRPr lang="ru-RU"/>
        </a:p>
      </dgm:t>
    </dgm:pt>
    <dgm:pt modelId="{2274CE2A-3C5A-4D88-944C-1EBFDE3CD810}">
      <dgm:prSet/>
      <dgm:spPr>
        <a:solidFill>
          <a:schemeClr val="lt1">
            <a:hueOff val="0"/>
            <a:satOff val="0"/>
            <a:lumOff val="0"/>
            <a:alpha val="45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капилляры (0,5 мм/с)</a:t>
          </a:r>
          <a:endParaRPr lang="ru-RU" b="1" dirty="0">
            <a:latin typeface="Comic Sans MS" pitchFamily="66" charset="0"/>
          </a:endParaRPr>
        </a:p>
      </dgm:t>
    </dgm:pt>
    <dgm:pt modelId="{E10F3F89-33A3-4DD8-AD94-8EDC0A8956D3}" type="parTrans" cxnId="{28E9512D-65A9-4E05-88BB-5AC628156E3D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5CB43236-5608-4FF1-9897-AB0CE5FB4116}" type="sibTrans" cxnId="{28E9512D-65A9-4E05-88BB-5AC628156E3D}">
      <dgm:prSet/>
      <dgm:spPr/>
      <dgm:t>
        <a:bodyPr/>
        <a:lstStyle/>
        <a:p>
          <a:endParaRPr lang="ru-RU"/>
        </a:p>
      </dgm:t>
    </dgm:pt>
    <dgm:pt modelId="{31DCE7C8-5E5C-40CD-A1DB-64C946F71626}" type="pres">
      <dgm:prSet presAssocID="{24CC7A37-4A79-4BFC-A403-8BCA76644D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6A0BC6-49E3-4FE1-8715-986BAE374C5C}" type="pres">
      <dgm:prSet presAssocID="{56FD9123-E0E0-4613-9456-B7F6EB61C06F}" presName="hierRoot1" presStyleCnt="0"/>
      <dgm:spPr/>
    </dgm:pt>
    <dgm:pt modelId="{93B29588-AAAD-4229-A8D3-94F348AA2CE2}" type="pres">
      <dgm:prSet presAssocID="{56FD9123-E0E0-4613-9456-B7F6EB61C06F}" presName="composite" presStyleCnt="0"/>
      <dgm:spPr/>
    </dgm:pt>
    <dgm:pt modelId="{E554C671-0CE1-47B5-BFF2-9B8A448A0CB7}" type="pres">
      <dgm:prSet presAssocID="{56FD9123-E0E0-4613-9456-B7F6EB61C06F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53BD8054-A5BB-4202-8F13-8808567C3114}" type="pres">
      <dgm:prSet presAssocID="{56FD9123-E0E0-4613-9456-B7F6EB61C06F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0EE34A-31FD-4AFC-A60E-78D4BAB1F373}" type="pres">
      <dgm:prSet presAssocID="{56FD9123-E0E0-4613-9456-B7F6EB61C06F}" presName="hierChild2" presStyleCnt="0"/>
      <dgm:spPr/>
    </dgm:pt>
    <dgm:pt modelId="{0666D69A-2C66-48DB-95FA-4FF9940ADA93}" type="pres">
      <dgm:prSet presAssocID="{D213E7D5-576F-49A1-9D22-5B2239D9D5E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F9A25C8-BC3C-4CC0-A03C-BFE5866092BA}" type="pres">
      <dgm:prSet presAssocID="{EC23E775-1F0B-487A-A38F-F5B756B508BB}" presName="hierRoot2" presStyleCnt="0"/>
      <dgm:spPr/>
    </dgm:pt>
    <dgm:pt modelId="{BA9A434B-F7B9-46EB-80A9-6E8E89D5713B}" type="pres">
      <dgm:prSet presAssocID="{EC23E775-1F0B-487A-A38F-F5B756B508BB}" presName="composite2" presStyleCnt="0"/>
      <dgm:spPr/>
    </dgm:pt>
    <dgm:pt modelId="{507B9451-0BCB-4ABF-A77F-C5318B78E3A4}" type="pres">
      <dgm:prSet presAssocID="{EC23E775-1F0B-487A-A38F-F5B756B508BB}" presName="background2" presStyleLbl="asst1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D87AE39B-EA1D-4E5D-A2E0-39A9EAF70CA2}" type="pres">
      <dgm:prSet presAssocID="{EC23E775-1F0B-487A-A38F-F5B756B508B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73461-4CB5-4AE3-BD6D-49EFDC0993D9}" type="pres">
      <dgm:prSet presAssocID="{EC23E775-1F0B-487A-A38F-F5B756B508BB}" presName="hierChild3" presStyleCnt="0"/>
      <dgm:spPr/>
    </dgm:pt>
    <dgm:pt modelId="{1DE08914-1E0F-49A3-B12F-61A40213308D}" type="pres">
      <dgm:prSet presAssocID="{7FF18C47-C85F-42C3-8B5C-F33C82334CD4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E44F1D4-D71F-4140-9942-A13773E55C0C}" type="pres">
      <dgm:prSet presAssocID="{26E513B1-A8F4-45D5-8B70-5DA3A4BE8161}" presName="hierRoot3" presStyleCnt="0"/>
      <dgm:spPr/>
    </dgm:pt>
    <dgm:pt modelId="{C94F100F-B5FE-41DB-88B4-00E1DBDB687B}" type="pres">
      <dgm:prSet presAssocID="{26E513B1-A8F4-45D5-8B70-5DA3A4BE8161}" presName="composite3" presStyleCnt="0"/>
      <dgm:spPr/>
    </dgm:pt>
    <dgm:pt modelId="{5FA12B8D-D508-4888-9595-2161F03E05C8}" type="pres">
      <dgm:prSet presAssocID="{26E513B1-A8F4-45D5-8B70-5DA3A4BE8161}" presName="background3" presStyleLbl="node3" presStyleIdx="0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6C27CD1C-F00B-4C38-BB66-90005A6E86F3}" type="pres">
      <dgm:prSet presAssocID="{26E513B1-A8F4-45D5-8B70-5DA3A4BE8161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728722-533C-4B68-A1EA-0ACCF648A380}" type="pres">
      <dgm:prSet presAssocID="{26E513B1-A8F4-45D5-8B70-5DA3A4BE8161}" presName="hierChild4" presStyleCnt="0"/>
      <dgm:spPr/>
    </dgm:pt>
    <dgm:pt modelId="{BE356651-3A4F-4DC2-9A69-55A3FE26D546}" type="pres">
      <dgm:prSet presAssocID="{D0323EC4-62E1-4F5E-8824-CD1509013751}" presName="Name17" presStyleLbl="parChTrans1D3" presStyleIdx="1" presStyleCnt="3"/>
      <dgm:spPr/>
      <dgm:t>
        <a:bodyPr/>
        <a:lstStyle/>
        <a:p>
          <a:endParaRPr lang="ru-RU"/>
        </a:p>
      </dgm:t>
    </dgm:pt>
    <dgm:pt modelId="{51F8BDF8-CAEC-4172-AA2F-44B69A29D98C}" type="pres">
      <dgm:prSet presAssocID="{28433F15-A3F9-44D1-ADCA-421A9C27F52B}" presName="hierRoot3" presStyleCnt="0"/>
      <dgm:spPr/>
    </dgm:pt>
    <dgm:pt modelId="{D8A798C8-9801-4D96-BE83-6B6A6F73C729}" type="pres">
      <dgm:prSet presAssocID="{28433F15-A3F9-44D1-ADCA-421A9C27F52B}" presName="composite3" presStyleCnt="0"/>
      <dgm:spPr/>
    </dgm:pt>
    <dgm:pt modelId="{B5F3064F-DB11-4087-AE6D-41D56C3283EF}" type="pres">
      <dgm:prSet presAssocID="{28433F15-A3F9-44D1-ADCA-421A9C27F52B}" presName="background3" presStyleLbl="node3" presStyleIdx="1" presStyleCnt="3"/>
      <dgm:spPr>
        <a:blipFill dpi="0" rotWithShape="0">
          <a:blip xmlns:r="http://schemas.openxmlformats.org/officeDocument/2006/relationships" r:embed="rId4"/>
          <a:srcRect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8883F441-5F68-4038-9F74-73E63ED5AE40}" type="pres">
      <dgm:prSet presAssocID="{28433F15-A3F9-44D1-ADCA-421A9C27F52B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A9B647-B7ED-4D0D-8E5B-0F775A6ACCBA}" type="pres">
      <dgm:prSet presAssocID="{28433F15-A3F9-44D1-ADCA-421A9C27F52B}" presName="hierChild4" presStyleCnt="0"/>
      <dgm:spPr/>
    </dgm:pt>
    <dgm:pt modelId="{A10D3114-E5F0-4A98-A3C0-5F4A643825F3}" type="pres">
      <dgm:prSet presAssocID="{E10F3F89-33A3-4DD8-AD94-8EDC0A8956D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116D5A4-F254-43F1-9317-DBAA06D7853F}" type="pres">
      <dgm:prSet presAssocID="{2274CE2A-3C5A-4D88-944C-1EBFDE3CD810}" presName="hierRoot3" presStyleCnt="0"/>
      <dgm:spPr/>
    </dgm:pt>
    <dgm:pt modelId="{CAA6267C-B720-4DF8-80C8-EB336D888BD3}" type="pres">
      <dgm:prSet presAssocID="{2274CE2A-3C5A-4D88-944C-1EBFDE3CD810}" presName="composite3" presStyleCnt="0"/>
      <dgm:spPr/>
    </dgm:pt>
    <dgm:pt modelId="{0F6787F2-EAB4-42DA-BA46-D63A9E238F6B}" type="pres">
      <dgm:prSet presAssocID="{2274CE2A-3C5A-4D88-944C-1EBFDE3CD810}" presName="background3" presStyleLbl="node3" presStyleIdx="2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57891421-90FA-45BA-BA7C-58ECB21ECCA4}" type="pres">
      <dgm:prSet presAssocID="{2274CE2A-3C5A-4D88-944C-1EBFDE3CD810}" presName="text3" presStyleLbl="fgAcc3" presStyleIdx="2" presStyleCnt="3" custLinFactNeighborX="13358" custLinFactNeighborY="-32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79D53B-7D96-490E-A1D4-FCF6CBCF7CFB}" type="pres">
      <dgm:prSet presAssocID="{2274CE2A-3C5A-4D88-944C-1EBFDE3CD810}" presName="hierChild4" presStyleCnt="0"/>
      <dgm:spPr/>
    </dgm:pt>
    <dgm:pt modelId="{E517FE61-4199-486D-A494-FF9CB1BED67C}" type="pres">
      <dgm:prSet presAssocID="{7C6B335E-03F1-4789-814A-F7AC1B699CA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35E499F-CDFF-4B22-8C2B-FA8B2BDF38F7}" type="pres">
      <dgm:prSet presAssocID="{39BF1E56-A73D-4818-BB71-30FC0C90085A}" presName="hierRoot2" presStyleCnt="0"/>
      <dgm:spPr/>
    </dgm:pt>
    <dgm:pt modelId="{A82E5D21-0F7D-46AE-8A92-6E80F07C2884}" type="pres">
      <dgm:prSet presAssocID="{39BF1E56-A73D-4818-BB71-30FC0C90085A}" presName="composite2" presStyleCnt="0"/>
      <dgm:spPr/>
    </dgm:pt>
    <dgm:pt modelId="{6D731590-F5C0-4029-BBC8-EE6D3669C58B}" type="pres">
      <dgm:prSet presAssocID="{39BF1E56-A73D-4818-BB71-30FC0C90085A}" presName="background2" presStyleLbl="asst1" presStyleIdx="1" presStyleCnt="2"/>
      <dgm:spPr>
        <a:blipFill rotWithShape="0">
          <a:blip xmlns:r="http://schemas.openxmlformats.org/officeDocument/2006/relationships" r:embed="rId6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8F550907-52B0-4284-A074-3FB2CCD09622}" type="pres">
      <dgm:prSet presAssocID="{39BF1E56-A73D-4818-BB71-30FC0C90085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42B5A0-4DB9-42EE-8C0B-108374ABE8DA}" type="pres">
      <dgm:prSet presAssocID="{39BF1E56-A73D-4818-BB71-30FC0C90085A}" presName="hierChild3" presStyleCnt="0"/>
      <dgm:spPr/>
    </dgm:pt>
  </dgm:ptLst>
  <dgm:cxnLst>
    <dgm:cxn modelId="{AC8A8725-516B-4BD6-A2A1-7F07A88DA22A}" type="presOf" srcId="{E10F3F89-33A3-4DD8-AD94-8EDC0A8956D3}" destId="{A10D3114-E5F0-4A98-A3C0-5F4A643825F3}" srcOrd="0" destOrd="0" presId="urn:microsoft.com/office/officeart/2005/8/layout/hierarchy1"/>
    <dgm:cxn modelId="{D513A622-0374-4B82-B2C4-BBB5F4F49008}" srcId="{EC23E775-1F0B-487A-A38F-F5B756B508BB}" destId="{26E513B1-A8F4-45D5-8B70-5DA3A4BE8161}" srcOrd="0" destOrd="0" parTransId="{7FF18C47-C85F-42C3-8B5C-F33C82334CD4}" sibTransId="{1C3F3B6B-6E4E-43A4-A109-33A0E9A30A5B}"/>
    <dgm:cxn modelId="{40E1936B-01BE-4549-AF56-0031AF343285}" srcId="{24CC7A37-4A79-4BFC-A403-8BCA76644DE5}" destId="{56FD9123-E0E0-4613-9456-B7F6EB61C06F}" srcOrd="0" destOrd="0" parTransId="{E54F5C8A-7ADD-471E-B604-27CCF08E0257}" sibTransId="{EF5DEF67-CD3E-4ED5-8AAB-E5B50B9C8664}"/>
    <dgm:cxn modelId="{71ECF805-964C-49F5-92E1-FCD65D501B38}" type="presOf" srcId="{2274CE2A-3C5A-4D88-944C-1EBFDE3CD810}" destId="{57891421-90FA-45BA-BA7C-58ECB21ECCA4}" srcOrd="0" destOrd="0" presId="urn:microsoft.com/office/officeart/2005/8/layout/hierarchy1"/>
    <dgm:cxn modelId="{BB5454C4-30A7-48E7-9024-E68AC0E1A4D3}" srcId="{56FD9123-E0E0-4613-9456-B7F6EB61C06F}" destId="{39BF1E56-A73D-4818-BB71-30FC0C90085A}" srcOrd="1" destOrd="0" parTransId="{7C6B335E-03F1-4789-814A-F7AC1B699CAF}" sibTransId="{70F8FF40-0039-4305-A02C-AA1D708D8404}"/>
    <dgm:cxn modelId="{0A755672-DCD2-4D6A-A0FB-CF2325DC18F0}" type="presOf" srcId="{56FD9123-E0E0-4613-9456-B7F6EB61C06F}" destId="{53BD8054-A5BB-4202-8F13-8808567C3114}" srcOrd="0" destOrd="0" presId="urn:microsoft.com/office/officeart/2005/8/layout/hierarchy1"/>
    <dgm:cxn modelId="{085DD237-B31E-441A-9737-BA36FA78C5B8}" type="presOf" srcId="{7C6B335E-03F1-4789-814A-F7AC1B699CAF}" destId="{E517FE61-4199-486D-A494-FF9CB1BED67C}" srcOrd="0" destOrd="0" presId="urn:microsoft.com/office/officeart/2005/8/layout/hierarchy1"/>
    <dgm:cxn modelId="{9BA93265-FC64-48F3-8774-F6E051B58AB1}" srcId="{56FD9123-E0E0-4613-9456-B7F6EB61C06F}" destId="{EC23E775-1F0B-487A-A38F-F5B756B508BB}" srcOrd="0" destOrd="0" parTransId="{D213E7D5-576F-49A1-9D22-5B2239D9D5E7}" sibTransId="{E9FCF797-0FA7-46FB-B13A-0C6C72D065B0}"/>
    <dgm:cxn modelId="{E55AC9C9-6E7B-4658-8120-53077C62A2E4}" type="presOf" srcId="{39BF1E56-A73D-4818-BB71-30FC0C90085A}" destId="{8F550907-52B0-4284-A074-3FB2CCD09622}" srcOrd="0" destOrd="0" presId="urn:microsoft.com/office/officeart/2005/8/layout/hierarchy1"/>
    <dgm:cxn modelId="{92766F8B-92E6-46B2-88C2-DE157E421ACC}" type="presOf" srcId="{24CC7A37-4A79-4BFC-A403-8BCA76644DE5}" destId="{31DCE7C8-5E5C-40CD-A1DB-64C946F71626}" srcOrd="0" destOrd="0" presId="urn:microsoft.com/office/officeart/2005/8/layout/hierarchy1"/>
    <dgm:cxn modelId="{A9B5E3C1-8A0B-4F18-9697-F91F64067C11}" type="presOf" srcId="{7FF18C47-C85F-42C3-8B5C-F33C82334CD4}" destId="{1DE08914-1E0F-49A3-B12F-61A40213308D}" srcOrd="0" destOrd="0" presId="urn:microsoft.com/office/officeart/2005/8/layout/hierarchy1"/>
    <dgm:cxn modelId="{1EFDE998-051F-4F2E-B597-A5C5A63BBAB3}" srcId="{EC23E775-1F0B-487A-A38F-F5B756B508BB}" destId="{28433F15-A3F9-44D1-ADCA-421A9C27F52B}" srcOrd="1" destOrd="0" parTransId="{D0323EC4-62E1-4F5E-8824-CD1509013751}" sibTransId="{32C76DC5-4CAE-46C7-A58B-960531F49E65}"/>
    <dgm:cxn modelId="{28E9512D-65A9-4E05-88BB-5AC628156E3D}" srcId="{EC23E775-1F0B-487A-A38F-F5B756B508BB}" destId="{2274CE2A-3C5A-4D88-944C-1EBFDE3CD810}" srcOrd="2" destOrd="0" parTransId="{E10F3F89-33A3-4DD8-AD94-8EDC0A8956D3}" sibTransId="{5CB43236-5608-4FF1-9897-AB0CE5FB4116}"/>
    <dgm:cxn modelId="{E8BB016D-FE25-4F58-9A1F-500F8D1D59A8}" type="presOf" srcId="{26E513B1-A8F4-45D5-8B70-5DA3A4BE8161}" destId="{6C27CD1C-F00B-4C38-BB66-90005A6E86F3}" srcOrd="0" destOrd="0" presId="urn:microsoft.com/office/officeart/2005/8/layout/hierarchy1"/>
    <dgm:cxn modelId="{B31772AA-BFD3-47B5-A1CE-214922DC7761}" type="presOf" srcId="{D0323EC4-62E1-4F5E-8824-CD1509013751}" destId="{BE356651-3A4F-4DC2-9A69-55A3FE26D546}" srcOrd="0" destOrd="0" presId="urn:microsoft.com/office/officeart/2005/8/layout/hierarchy1"/>
    <dgm:cxn modelId="{6A09B946-BAB1-4AF6-A8A1-C6329FCC7E6F}" type="presOf" srcId="{28433F15-A3F9-44D1-ADCA-421A9C27F52B}" destId="{8883F441-5F68-4038-9F74-73E63ED5AE40}" srcOrd="0" destOrd="0" presId="urn:microsoft.com/office/officeart/2005/8/layout/hierarchy1"/>
    <dgm:cxn modelId="{0066E73F-8215-4AD8-9427-864950AFF924}" type="presOf" srcId="{D213E7D5-576F-49A1-9D22-5B2239D9D5E7}" destId="{0666D69A-2C66-48DB-95FA-4FF9940ADA93}" srcOrd="0" destOrd="0" presId="urn:microsoft.com/office/officeart/2005/8/layout/hierarchy1"/>
    <dgm:cxn modelId="{B889AC27-8BBB-43DD-BFB7-B4659D65BA42}" type="presOf" srcId="{EC23E775-1F0B-487A-A38F-F5B756B508BB}" destId="{D87AE39B-EA1D-4E5D-A2E0-39A9EAF70CA2}" srcOrd="0" destOrd="0" presId="urn:microsoft.com/office/officeart/2005/8/layout/hierarchy1"/>
    <dgm:cxn modelId="{347BB92A-3773-4F32-84CB-315BFB33EED2}" type="presParOf" srcId="{31DCE7C8-5E5C-40CD-A1DB-64C946F71626}" destId="{836A0BC6-49E3-4FE1-8715-986BAE374C5C}" srcOrd="0" destOrd="0" presId="urn:microsoft.com/office/officeart/2005/8/layout/hierarchy1"/>
    <dgm:cxn modelId="{4EEA7149-1F59-4D0E-BC35-B0CAF519D97D}" type="presParOf" srcId="{836A0BC6-49E3-4FE1-8715-986BAE374C5C}" destId="{93B29588-AAAD-4229-A8D3-94F348AA2CE2}" srcOrd="0" destOrd="0" presId="urn:microsoft.com/office/officeart/2005/8/layout/hierarchy1"/>
    <dgm:cxn modelId="{EF981309-7CB5-49EB-B6D8-22925C2A7B2F}" type="presParOf" srcId="{93B29588-AAAD-4229-A8D3-94F348AA2CE2}" destId="{E554C671-0CE1-47B5-BFF2-9B8A448A0CB7}" srcOrd="0" destOrd="0" presId="urn:microsoft.com/office/officeart/2005/8/layout/hierarchy1"/>
    <dgm:cxn modelId="{6D7F3126-DB91-494A-BC37-C7C9AE5503CD}" type="presParOf" srcId="{93B29588-AAAD-4229-A8D3-94F348AA2CE2}" destId="{53BD8054-A5BB-4202-8F13-8808567C3114}" srcOrd="1" destOrd="0" presId="urn:microsoft.com/office/officeart/2005/8/layout/hierarchy1"/>
    <dgm:cxn modelId="{77C88DEA-04D4-4D46-BA33-D8894FA6CCC9}" type="presParOf" srcId="{836A0BC6-49E3-4FE1-8715-986BAE374C5C}" destId="{CE0EE34A-31FD-4AFC-A60E-78D4BAB1F373}" srcOrd="1" destOrd="0" presId="urn:microsoft.com/office/officeart/2005/8/layout/hierarchy1"/>
    <dgm:cxn modelId="{87B157D0-C5F1-401C-82A0-F5D3BBF9501D}" type="presParOf" srcId="{CE0EE34A-31FD-4AFC-A60E-78D4BAB1F373}" destId="{0666D69A-2C66-48DB-95FA-4FF9940ADA93}" srcOrd="0" destOrd="0" presId="urn:microsoft.com/office/officeart/2005/8/layout/hierarchy1"/>
    <dgm:cxn modelId="{6F9E6B3F-BA0E-41F7-8880-FA4AF9CF3518}" type="presParOf" srcId="{CE0EE34A-31FD-4AFC-A60E-78D4BAB1F373}" destId="{FF9A25C8-BC3C-4CC0-A03C-BFE5866092BA}" srcOrd="1" destOrd="0" presId="urn:microsoft.com/office/officeart/2005/8/layout/hierarchy1"/>
    <dgm:cxn modelId="{FF1E4DE0-AF22-49DD-8DD7-59BDFC989039}" type="presParOf" srcId="{FF9A25C8-BC3C-4CC0-A03C-BFE5866092BA}" destId="{BA9A434B-F7B9-46EB-80A9-6E8E89D5713B}" srcOrd="0" destOrd="0" presId="urn:microsoft.com/office/officeart/2005/8/layout/hierarchy1"/>
    <dgm:cxn modelId="{99F58281-6E4E-4329-82BB-5939C4B5766D}" type="presParOf" srcId="{BA9A434B-F7B9-46EB-80A9-6E8E89D5713B}" destId="{507B9451-0BCB-4ABF-A77F-C5318B78E3A4}" srcOrd="0" destOrd="0" presId="urn:microsoft.com/office/officeart/2005/8/layout/hierarchy1"/>
    <dgm:cxn modelId="{D9E22218-A1F7-4F12-9410-493F7358C864}" type="presParOf" srcId="{BA9A434B-F7B9-46EB-80A9-6E8E89D5713B}" destId="{D87AE39B-EA1D-4E5D-A2E0-39A9EAF70CA2}" srcOrd="1" destOrd="0" presId="urn:microsoft.com/office/officeart/2005/8/layout/hierarchy1"/>
    <dgm:cxn modelId="{7B90F0DA-5DCE-440F-9C2C-F398D2C7BA2F}" type="presParOf" srcId="{FF9A25C8-BC3C-4CC0-A03C-BFE5866092BA}" destId="{D5E73461-4CB5-4AE3-BD6D-49EFDC0993D9}" srcOrd="1" destOrd="0" presId="urn:microsoft.com/office/officeart/2005/8/layout/hierarchy1"/>
    <dgm:cxn modelId="{E3CC7FE3-42B4-48BF-A32B-E4846AB7070A}" type="presParOf" srcId="{D5E73461-4CB5-4AE3-BD6D-49EFDC0993D9}" destId="{1DE08914-1E0F-49A3-B12F-61A40213308D}" srcOrd="0" destOrd="0" presId="urn:microsoft.com/office/officeart/2005/8/layout/hierarchy1"/>
    <dgm:cxn modelId="{4F81C988-7CCF-4808-BC6E-BE5BF5475354}" type="presParOf" srcId="{D5E73461-4CB5-4AE3-BD6D-49EFDC0993D9}" destId="{1E44F1D4-D71F-4140-9942-A13773E55C0C}" srcOrd="1" destOrd="0" presId="urn:microsoft.com/office/officeart/2005/8/layout/hierarchy1"/>
    <dgm:cxn modelId="{D6464DA4-F5DA-4A63-ADE1-9BB40F755DFB}" type="presParOf" srcId="{1E44F1D4-D71F-4140-9942-A13773E55C0C}" destId="{C94F100F-B5FE-41DB-88B4-00E1DBDB687B}" srcOrd="0" destOrd="0" presId="urn:microsoft.com/office/officeart/2005/8/layout/hierarchy1"/>
    <dgm:cxn modelId="{DEB374E0-11E4-4ECF-AD06-0E426CFD4B69}" type="presParOf" srcId="{C94F100F-B5FE-41DB-88B4-00E1DBDB687B}" destId="{5FA12B8D-D508-4888-9595-2161F03E05C8}" srcOrd="0" destOrd="0" presId="urn:microsoft.com/office/officeart/2005/8/layout/hierarchy1"/>
    <dgm:cxn modelId="{DDEA2211-0AA8-464E-B380-43FCAE448DB0}" type="presParOf" srcId="{C94F100F-B5FE-41DB-88B4-00E1DBDB687B}" destId="{6C27CD1C-F00B-4C38-BB66-90005A6E86F3}" srcOrd="1" destOrd="0" presId="urn:microsoft.com/office/officeart/2005/8/layout/hierarchy1"/>
    <dgm:cxn modelId="{722D9AEF-FC01-4AE1-8F14-1E2FA760523A}" type="presParOf" srcId="{1E44F1D4-D71F-4140-9942-A13773E55C0C}" destId="{17728722-533C-4B68-A1EA-0ACCF648A380}" srcOrd="1" destOrd="0" presId="urn:microsoft.com/office/officeart/2005/8/layout/hierarchy1"/>
    <dgm:cxn modelId="{6AB6B4F5-0558-4C14-BCA6-A0660735CA3A}" type="presParOf" srcId="{D5E73461-4CB5-4AE3-BD6D-49EFDC0993D9}" destId="{BE356651-3A4F-4DC2-9A69-55A3FE26D546}" srcOrd="2" destOrd="0" presId="urn:microsoft.com/office/officeart/2005/8/layout/hierarchy1"/>
    <dgm:cxn modelId="{AB30FD1B-D49F-4C47-BDFC-2B5B9057AD2E}" type="presParOf" srcId="{D5E73461-4CB5-4AE3-BD6D-49EFDC0993D9}" destId="{51F8BDF8-CAEC-4172-AA2F-44B69A29D98C}" srcOrd="3" destOrd="0" presId="urn:microsoft.com/office/officeart/2005/8/layout/hierarchy1"/>
    <dgm:cxn modelId="{BA8AF1D1-E77E-40DD-BDCD-B32C7DBC5762}" type="presParOf" srcId="{51F8BDF8-CAEC-4172-AA2F-44B69A29D98C}" destId="{D8A798C8-9801-4D96-BE83-6B6A6F73C729}" srcOrd="0" destOrd="0" presId="urn:microsoft.com/office/officeart/2005/8/layout/hierarchy1"/>
    <dgm:cxn modelId="{978A580D-88A0-4451-A2C0-403B84C06144}" type="presParOf" srcId="{D8A798C8-9801-4D96-BE83-6B6A6F73C729}" destId="{B5F3064F-DB11-4087-AE6D-41D56C3283EF}" srcOrd="0" destOrd="0" presId="urn:microsoft.com/office/officeart/2005/8/layout/hierarchy1"/>
    <dgm:cxn modelId="{7A1BCD3D-F65A-47B1-BC4D-8BDABA4B6407}" type="presParOf" srcId="{D8A798C8-9801-4D96-BE83-6B6A6F73C729}" destId="{8883F441-5F68-4038-9F74-73E63ED5AE40}" srcOrd="1" destOrd="0" presId="urn:microsoft.com/office/officeart/2005/8/layout/hierarchy1"/>
    <dgm:cxn modelId="{842C17AA-0C63-49DE-A00C-CA09C31148E8}" type="presParOf" srcId="{51F8BDF8-CAEC-4172-AA2F-44B69A29D98C}" destId="{C5A9B647-B7ED-4D0D-8E5B-0F775A6ACCBA}" srcOrd="1" destOrd="0" presId="urn:microsoft.com/office/officeart/2005/8/layout/hierarchy1"/>
    <dgm:cxn modelId="{2D9DAA10-285A-452A-895A-D06BDE0B59D1}" type="presParOf" srcId="{D5E73461-4CB5-4AE3-BD6D-49EFDC0993D9}" destId="{A10D3114-E5F0-4A98-A3C0-5F4A643825F3}" srcOrd="4" destOrd="0" presId="urn:microsoft.com/office/officeart/2005/8/layout/hierarchy1"/>
    <dgm:cxn modelId="{0519B115-8956-4CD0-8ACD-B95EA693CE62}" type="presParOf" srcId="{D5E73461-4CB5-4AE3-BD6D-49EFDC0993D9}" destId="{3116D5A4-F254-43F1-9317-DBAA06D7853F}" srcOrd="5" destOrd="0" presId="urn:microsoft.com/office/officeart/2005/8/layout/hierarchy1"/>
    <dgm:cxn modelId="{B08E9CFB-31B9-4F89-91F7-85D1DA6F1EDC}" type="presParOf" srcId="{3116D5A4-F254-43F1-9317-DBAA06D7853F}" destId="{CAA6267C-B720-4DF8-80C8-EB336D888BD3}" srcOrd="0" destOrd="0" presId="urn:microsoft.com/office/officeart/2005/8/layout/hierarchy1"/>
    <dgm:cxn modelId="{114BC89B-1C44-4E34-870F-D41A7F65400A}" type="presParOf" srcId="{CAA6267C-B720-4DF8-80C8-EB336D888BD3}" destId="{0F6787F2-EAB4-42DA-BA46-D63A9E238F6B}" srcOrd="0" destOrd="0" presId="urn:microsoft.com/office/officeart/2005/8/layout/hierarchy1"/>
    <dgm:cxn modelId="{F385EF78-9E3E-47E3-90AF-F5292CB12E50}" type="presParOf" srcId="{CAA6267C-B720-4DF8-80C8-EB336D888BD3}" destId="{57891421-90FA-45BA-BA7C-58ECB21ECCA4}" srcOrd="1" destOrd="0" presId="urn:microsoft.com/office/officeart/2005/8/layout/hierarchy1"/>
    <dgm:cxn modelId="{6F51584A-3228-4ABC-A7A3-5BC3E6482F39}" type="presParOf" srcId="{3116D5A4-F254-43F1-9317-DBAA06D7853F}" destId="{5F79D53B-7D96-490E-A1D4-FCF6CBCF7CFB}" srcOrd="1" destOrd="0" presId="urn:microsoft.com/office/officeart/2005/8/layout/hierarchy1"/>
    <dgm:cxn modelId="{B8EA2EA2-108C-413D-B807-BCABBD93C570}" type="presParOf" srcId="{CE0EE34A-31FD-4AFC-A60E-78D4BAB1F373}" destId="{E517FE61-4199-486D-A494-FF9CB1BED67C}" srcOrd="2" destOrd="0" presId="urn:microsoft.com/office/officeart/2005/8/layout/hierarchy1"/>
    <dgm:cxn modelId="{C07205D2-0BA8-4331-BCF8-5674C86FA827}" type="presParOf" srcId="{CE0EE34A-31FD-4AFC-A60E-78D4BAB1F373}" destId="{D35E499F-CDFF-4B22-8C2B-FA8B2BDF38F7}" srcOrd="3" destOrd="0" presId="urn:microsoft.com/office/officeart/2005/8/layout/hierarchy1"/>
    <dgm:cxn modelId="{87D76968-8849-43AF-B9A3-E75BD5A7BD6C}" type="presParOf" srcId="{D35E499F-CDFF-4B22-8C2B-FA8B2BDF38F7}" destId="{A82E5D21-0F7D-46AE-8A92-6E80F07C2884}" srcOrd="0" destOrd="0" presId="urn:microsoft.com/office/officeart/2005/8/layout/hierarchy1"/>
    <dgm:cxn modelId="{C6E908A0-6462-4887-A874-81CB6DBEA64C}" type="presParOf" srcId="{A82E5D21-0F7D-46AE-8A92-6E80F07C2884}" destId="{6D731590-F5C0-4029-BBC8-EE6D3669C58B}" srcOrd="0" destOrd="0" presId="urn:microsoft.com/office/officeart/2005/8/layout/hierarchy1"/>
    <dgm:cxn modelId="{CA6432AA-E601-4944-9A56-E2ECD48505E0}" type="presParOf" srcId="{A82E5D21-0F7D-46AE-8A92-6E80F07C2884}" destId="{8F550907-52B0-4284-A074-3FB2CCD09622}" srcOrd="1" destOrd="0" presId="urn:microsoft.com/office/officeart/2005/8/layout/hierarchy1"/>
    <dgm:cxn modelId="{A6B8A7FF-7651-4C4F-9584-AC7FFABA4E97}" type="presParOf" srcId="{D35E499F-CDFF-4B22-8C2B-FA8B2BDF38F7}" destId="{DE42B5A0-4DB9-42EE-8C0B-108374ABE8D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4517C3-2979-4E7D-9261-0DF8621B01CE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F46A67-882E-41F0-8334-04C3B829DB5C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круги</a:t>
          </a:r>
          <a:endParaRPr lang="ru-RU" b="1" dirty="0">
            <a:latin typeface="Comic Sans MS" pitchFamily="66" charset="0"/>
          </a:endParaRPr>
        </a:p>
      </dgm:t>
    </dgm:pt>
    <dgm:pt modelId="{5067A738-6D50-4B87-81A5-582DC0F5DE27}" type="parTrans" cxnId="{87C6DE67-AB86-4C79-8D63-AE6524C18374}">
      <dgm:prSet/>
      <dgm:spPr/>
      <dgm:t>
        <a:bodyPr/>
        <a:lstStyle/>
        <a:p>
          <a:endParaRPr lang="ru-RU"/>
        </a:p>
      </dgm:t>
    </dgm:pt>
    <dgm:pt modelId="{2C865961-D74B-4CA9-8A52-ACC774CCA715}" type="sibTrans" cxnId="{87C6DE67-AB86-4C79-8D63-AE6524C18374}">
      <dgm:prSet/>
      <dgm:spPr/>
      <dgm:t>
        <a:bodyPr/>
        <a:lstStyle/>
        <a:p>
          <a:endParaRPr lang="ru-RU"/>
        </a:p>
      </dgm:t>
    </dgm:pt>
    <dgm:pt modelId="{1171DD89-3FCC-44E7-A98A-64897B1A4573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малый</a:t>
          </a:r>
          <a:endParaRPr lang="ru-RU" b="1" dirty="0">
            <a:latin typeface="Comic Sans MS" pitchFamily="66" charset="0"/>
          </a:endParaRPr>
        </a:p>
      </dgm:t>
    </dgm:pt>
    <dgm:pt modelId="{E9655301-5732-4A01-A5D5-25D22922D7CE}" type="parTrans" cxnId="{0141583B-0DD0-4573-8216-95003FFC5F84}">
      <dgm:prSet/>
      <dgm:spPr/>
      <dgm:t>
        <a:bodyPr/>
        <a:lstStyle/>
        <a:p>
          <a:endParaRPr lang="ru-RU"/>
        </a:p>
      </dgm:t>
    </dgm:pt>
    <dgm:pt modelId="{E7CA9EF0-B9AA-4086-8A2F-3221AE660D82}" type="sibTrans" cxnId="{0141583B-0DD0-4573-8216-95003FFC5F84}">
      <dgm:prSet/>
      <dgm:spPr/>
      <dgm:t>
        <a:bodyPr/>
        <a:lstStyle/>
        <a:p>
          <a:endParaRPr lang="ru-RU"/>
        </a:p>
      </dgm:t>
    </dgm:pt>
    <dgm:pt modelId="{4ADFC122-94C0-4995-A62C-53E88142AF6B}">
      <dgm:prSet phldrT="[Текст]"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М. Сервет </a:t>
          </a:r>
          <a:endParaRPr lang="ru-RU" b="1" dirty="0">
            <a:latin typeface="Comic Sans MS" pitchFamily="66" charset="0"/>
          </a:endParaRPr>
        </a:p>
      </dgm:t>
    </dgm:pt>
    <dgm:pt modelId="{8664B162-5890-4D80-AD98-CE7D6E97D34E}" type="parTrans" cxnId="{25DD24B2-8B87-4243-8368-85DD703B0311}">
      <dgm:prSet/>
      <dgm:spPr/>
      <dgm:t>
        <a:bodyPr/>
        <a:lstStyle/>
        <a:p>
          <a:endParaRPr lang="ru-RU"/>
        </a:p>
      </dgm:t>
    </dgm:pt>
    <dgm:pt modelId="{CC7E6FDE-700D-48C6-83F8-C0A1C0E02D93}" type="sibTrans" cxnId="{25DD24B2-8B87-4243-8368-85DD703B0311}">
      <dgm:prSet/>
      <dgm:spPr/>
      <dgm:t>
        <a:bodyPr/>
        <a:lstStyle/>
        <a:p>
          <a:endParaRPr lang="ru-RU"/>
        </a:p>
      </dgm:t>
    </dgm:pt>
    <dgm:pt modelId="{4FD717F6-7090-4A5A-9CD8-68C379C2E346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большой</a:t>
          </a:r>
          <a:endParaRPr lang="ru-RU" b="1" dirty="0">
            <a:latin typeface="Comic Sans MS" pitchFamily="66" charset="0"/>
          </a:endParaRPr>
        </a:p>
      </dgm:t>
    </dgm:pt>
    <dgm:pt modelId="{10BAEBBC-9817-4D85-AFFA-5FCE499604F7}" type="parTrans" cxnId="{7A7F8157-578A-4EFC-BF03-3FF674F41684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7BFC0499-0A0A-47EB-ABAC-CCBD0F5D46F7}" type="sibTrans" cxnId="{7A7F8157-578A-4EFC-BF03-3FF674F41684}">
      <dgm:prSet/>
      <dgm:spPr/>
      <dgm:t>
        <a:bodyPr/>
        <a:lstStyle/>
        <a:p>
          <a:endParaRPr lang="ru-RU"/>
        </a:p>
      </dgm:t>
    </dgm:pt>
    <dgm:pt modelId="{68C68A31-B331-4FC0-99C1-73FFFC9F1C59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У. Гарвей </a:t>
          </a:r>
          <a:endParaRPr lang="ru-RU" b="1" dirty="0">
            <a:latin typeface="Comic Sans MS" pitchFamily="66" charset="0"/>
          </a:endParaRPr>
        </a:p>
      </dgm:t>
    </dgm:pt>
    <dgm:pt modelId="{C2F2C7E5-31B8-413A-813F-C459E62EE787}" type="parTrans" cxnId="{9A84B5DB-41F6-4FBD-A88F-A9498AAD5683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535A126B-D07B-4B0E-A02B-F97ECD57D19E}" type="sibTrans" cxnId="{9A84B5DB-41F6-4FBD-A88F-A9498AAD5683}">
      <dgm:prSet/>
      <dgm:spPr/>
      <dgm:t>
        <a:bodyPr/>
        <a:lstStyle/>
        <a:p>
          <a:endParaRPr lang="ru-RU"/>
        </a:p>
      </dgm:t>
    </dgm:pt>
    <dgm:pt modelId="{EAFE6F63-8A4C-4C24-B5C4-9E1232513AF2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23 сек</a:t>
          </a:r>
          <a:endParaRPr lang="ru-RU" b="1" dirty="0">
            <a:latin typeface="Comic Sans MS" pitchFamily="66" charset="0"/>
          </a:endParaRPr>
        </a:p>
      </dgm:t>
    </dgm:pt>
    <dgm:pt modelId="{4FDDCFB8-A9DF-4B11-A9B7-C2A9A497BA44}" type="parTrans" cxnId="{3089C903-F30A-49D4-A2F0-7A5EE0EE833E}">
      <dgm:prSet/>
      <dgm:spPr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EA44BD1-5608-4394-8746-34FAF742BC11}" type="sibTrans" cxnId="{3089C903-F30A-49D4-A2F0-7A5EE0EE833E}">
      <dgm:prSet/>
      <dgm:spPr/>
      <dgm:t>
        <a:bodyPr/>
        <a:lstStyle/>
        <a:p>
          <a:endParaRPr lang="ru-RU"/>
        </a:p>
      </dgm:t>
    </dgm:pt>
    <dgm:pt modelId="{E4857C65-EC44-44A4-BAEE-11957D8FDDB7}">
      <dgm:prSet/>
      <dgm:spPr/>
      <dgm:t>
        <a:bodyPr/>
        <a:lstStyle/>
        <a:p>
          <a:r>
            <a:rPr lang="ru-RU" b="1" dirty="0" smtClean="0">
              <a:latin typeface="Comic Sans MS" pitchFamily="66" charset="0"/>
            </a:rPr>
            <a:t>5 сек</a:t>
          </a:r>
          <a:endParaRPr lang="ru-RU" b="1" dirty="0">
            <a:latin typeface="Comic Sans MS" pitchFamily="66" charset="0"/>
          </a:endParaRPr>
        </a:p>
      </dgm:t>
    </dgm:pt>
    <dgm:pt modelId="{C3B4A6ED-723F-4137-A346-D892057B3F9A}" type="parTrans" cxnId="{E42F9EAA-0190-4F4E-9B35-F8C4F434996A}">
      <dgm:prSet/>
      <dgm:spPr/>
      <dgm:t>
        <a:bodyPr/>
        <a:lstStyle/>
        <a:p>
          <a:endParaRPr lang="ru-RU"/>
        </a:p>
      </dgm:t>
    </dgm:pt>
    <dgm:pt modelId="{2AF26190-0C3C-48E8-90BA-443E714E32AC}" type="sibTrans" cxnId="{E42F9EAA-0190-4F4E-9B35-F8C4F434996A}">
      <dgm:prSet/>
      <dgm:spPr/>
      <dgm:t>
        <a:bodyPr/>
        <a:lstStyle/>
        <a:p>
          <a:endParaRPr lang="ru-RU"/>
        </a:p>
      </dgm:t>
    </dgm:pt>
    <dgm:pt modelId="{6B131DDB-F132-4D51-8104-22C833107B1C}" type="pres">
      <dgm:prSet presAssocID="{D84517C3-2979-4E7D-9261-0DF8621B01C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ADFAA-F269-488F-89F7-A0841302E133}" type="pres">
      <dgm:prSet presAssocID="{5FF46A67-882E-41F0-8334-04C3B829DB5C}" presName="root1" presStyleCnt="0"/>
      <dgm:spPr/>
    </dgm:pt>
    <dgm:pt modelId="{1EE0043C-AEBE-4C93-9A13-168B465E346D}" type="pres">
      <dgm:prSet presAssocID="{5FF46A67-882E-41F0-8334-04C3B829DB5C}" presName="LevelOneTextNode" presStyleLbl="node0" presStyleIdx="0" presStyleCnt="1" custLinFactNeighborX="-78" custLinFactNeighborY="8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C6BFA3-F43A-4632-8C8A-7AABA331269B}" type="pres">
      <dgm:prSet presAssocID="{5FF46A67-882E-41F0-8334-04C3B829DB5C}" presName="level2hierChild" presStyleCnt="0"/>
      <dgm:spPr/>
    </dgm:pt>
    <dgm:pt modelId="{F3080E48-138B-4DEE-9E76-AC5FE048BB5B}" type="pres">
      <dgm:prSet presAssocID="{E9655301-5732-4A01-A5D5-25D22922D7CE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67379D2-D430-4360-AF41-9488D7E9506F}" type="pres">
      <dgm:prSet presAssocID="{E9655301-5732-4A01-A5D5-25D22922D7CE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D7DC8AF-1E4F-4AB6-8D46-0D1BCAAD43E7}" type="pres">
      <dgm:prSet presAssocID="{1171DD89-3FCC-44E7-A98A-64897B1A4573}" presName="root2" presStyleCnt="0"/>
      <dgm:spPr/>
    </dgm:pt>
    <dgm:pt modelId="{87E411B6-E3DD-4171-8110-C0E647FA3A53}" type="pres">
      <dgm:prSet presAssocID="{1171DD89-3FCC-44E7-A98A-64897B1A4573}" presName="LevelTwoTextNode" presStyleLbl="node2" presStyleIdx="0" presStyleCnt="2" custLinFactY="-46462" custLinFactNeighborX="12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6FDEE5-B74F-4F1D-A9E8-F35E7E718714}" type="pres">
      <dgm:prSet presAssocID="{1171DD89-3FCC-44E7-A98A-64897B1A4573}" presName="level3hierChild" presStyleCnt="0"/>
      <dgm:spPr/>
    </dgm:pt>
    <dgm:pt modelId="{3E520C83-E345-4EB1-A58C-D1F5CCCE755F}" type="pres">
      <dgm:prSet presAssocID="{8664B162-5890-4D80-AD98-CE7D6E97D34E}" presName="conn2-1" presStyleLbl="parChTrans1D3" presStyleIdx="0" presStyleCnt="2"/>
      <dgm:spPr/>
      <dgm:t>
        <a:bodyPr/>
        <a:lstStyle/>
        <a:p>
          <a:endParaRPr lang="ru-RU"/>
        </a:p>
      </dgm:t>
    </dgm:pt>
    <dgm:pt modelId="{28CA287B-67DA-4710-B98A-BD1750CB8FD8}" type="pres">
      <dgm:prSet presAssocID="{8664B162-5890-4D80-AD98-CE7D6E97D34E}" presName="connTx" presStyleLbl="parChTrans1D3" presStyleIdx="0" presStyleCnt="2"/>
      <dgm:spPr/>
      <dgm:t>
        <a:bodyPr/>
        <a:lstStyle/>
        <a:p>
          <a:endParaRPr lang="ru-RU"/>
        </a:p>
      </dgm:t>
    </dgm:pt>
    <dgm:pt modelId="{BA86E02B-307F-424C-A728-924261CDD562}" type="pres">
      <dgm:prSet presAssocID="{4ADFC122-94C0-4995-A62C-53E88142AF6B}" presName="root2" presStyleCnt="0"/>
      <dgm:spPr/>
    </dgm:pt>
    <dgm:pt modelId="{19D0C6E1-E4CA-4DEC-985C-328868331837}" type="pres">
      <dgm:prSet presAssocID="{4ADFC122-94C0-4995-A62C-53E88142AF6B}" presName="LevelTwoTextNode" presStyleLbl="node3" presStyleIdx="0" presStyleCnt="2" custLinFactY="-46462" custLinFactNeighborX="-77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3DF62A-53B6-4D08-B55B-509B1DDBC8BB}" type="pres">
      <dgm:prSet presAssocID="{4ADFC122-94C0-4995-A62C-53E88142AF6B}" presName="level3hierChild" presStyleCnt="0"/>
      <dgm:spPr/>
    </dgm:pt>
    <dgm:pt modelId="{52306F51-7A31-49D9-991F-BA448A938515}" type="pres">
      <dgm:prSet presAssocID="{C3B4A6ED-723F-4137-A346-D892057B3F9A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7B44F778-C456-4B6C-B1FB-86F1370AF996}" type="pres">
      <dgm:prSet presAssocID="{C3B4A6ED-723F-4137-A346-D892057B3F9A}" presName="connTx" presStyleLbl="parChTrans1D4" presStyleIdx="0" presStyleCnt="2"/>
      <dgm:spPr/>
      <dgm:t>
        <a:bodyPr/>
        <a:lstStyle/>
        <a:p>
          <a:endParaRPr lang="ru-RU"/>
        </a:p>
      </dgm:t>
    </dgm:pt>
    <dgm:pt modelId="{A0910826-D892-48F4-B20C-571EEEBB3D25}" type="pres">
      <dgm:prSet presAssocID="{E4857C65-EC44-44A4-BAEE-11957D8FDDB7}" presName="root2" presStyleCnt="0"/>
      <dgm:spPr/>
    </dgm:pt>
    <dgm:pt modelId="{6D898006-823A-478C-B0E1-0F1161DECD92}" type="pres">
      <dgm:prSet presAssocID="{E4857C65-EC44-44A4-BAEE-11957D8FDDB7}" presName="LevelTwoTextNode" presStyleLbl="node4" presStyleIdx="0" presStyleCnt="2" custLinFactY="-46462" custLinFactNeighborX="-1663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05302C-79EF-4813-834B-3F29B99CF321}" type="pres">
      <dgm:prSet presAssocID="{E4857C65-EC44-44A4-BAEE-11957D8FDDB7}" presName="level3hierChild" presStyleCnt="0"/>
      <dgm:spPr/>
    </dgm:pt>
    <dgm:pt modelId="{533B12AF-9EE4-42CE-AFFC-E81F577055BF}" type="pres">
      <dgm:prSet presAssocID="{10BAEBBC-9817-4D85-AFFA-5FCE499604F7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1FA9BACD-0768-4D09-9106-2834D4A9087E}" type="pres">
      <dgm:prSet presAssocID="{10BAEBBC-9817-4D85-AFFA-5FCE499604F7}" presName="connTx" presStyleLbl="parChTrans1D2" presStyleIdx="1" presStyleCnt="2"/>
      <dgm:spPr/>
      <dgm:t>
        <a:bodyPr/>
        <a:lstStyle/>
        <a:p>
          <a:endParaRPr lang="ru-RU"/>
        </a:p>
      </dgm:t>
    </dgm:pt>
    <dgm:pt modelId="{21F42A12-1ACE-47C8-A693-D7551FEF0F5B}" type="pres">
      <dgm:prSet presAssocID="{4FD717F6-7090-4A5A-9CD8-68C379C2E346}" presName="root2" presStyleCnt="0"/>
      <dgm:spPr/>
    </dgm:pt>
    <dgm:pt modelId="{49CAAEC1-E184-4A66-BDC6-C1DD169BD247}" type="pres">
      <dgm:prSet presAssocID="{4FD717F6-7090-4A5A-9CD8-68C379C2E346}" presName="LevelTwoTextNode" presStyleLbl="node2" presStyleIdx="1" presStyleCnt="2" custLinFactY="64539" custLinFactNeighborX="940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25A26CB-95CB-488B-8D3D-32A96BC16E0E}" type="pres">
      <dgm:prSet presAssocID="{4FD717F6-7090-4A5A-9CD8-68C379C2E346}" presName="level3hierChild" presStyleCnt="0"/>
      <dgm:spPr/>
    </dgm:pt>
    <dgm:pt modelId="{0C3CE348-D9E8-4ED2-BBBE-DA89FECF3BA1}" type="pres">
      <dgm:prSet presAssocID="{C2F2C7E5-31B8-413A-813F-C459E62EE787}" presName="conn2-1" presStyleLbl="parChTrans1D3" presStyleIdx="1" presStyleCnt="2"/>
      <dgm:spPr/>
      <dgm:t>
        <a:bodyPr/>
        <a:lstStyle/>
        <a:p>
          <a:endParaRPr lang="ru-RU"/>
        </a:p>
      </dgm:t>
    </dgm:pt>
    <dgm:pt modelId="{46DCAC06-E355-413C-83A5-00F6B9723114}" type="pres">
      <dgm:prSet presAssocID="{C2F2C7E5-31B8-413A-813F-C459E62EE787}" presName="connTx" presStyleLbl="parChTrans1D3" presStyleIdx="1" presStyleCnt="2"/>
      <dgm:spPr/>
      <dgm:t>
        <a:bodyPr/>
        <a:lstStyle/>
        <a:p>
          <a:endParaRPr lang="ru-RU"/>
        </a:p>
      </dgm:t>
    </dgm:pt>
    <dgm:pt modelId="{058064FF-68AE-467F-A144-1846986385C5}" type="pres">
      <dgm:prSet presAssocID="{68C68A31-B331-4FC0-99C1-73FFFC9F1C59}" presName="root2" presStyleCnt="0"/>
      <dgm:spPr/>
    </dgm:pt>
    <dgm:pt modelId="{60CFB4E9-4C48-45FC-A66F-B18B1C237290}" type="pres">
      <dgm:prSet presAssocID="{68C68A31-B331-4FC0-99C1-73FFFC9F1C59}" presName="LevelTwoTextNode" presStyleLbl="node3" presStyleIdx="1" presStyleCnt="2" custLinFactY="64539" custLinFactNeighborX="48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26AF49-A03C-42D8-B290-F0E6AEE4159E}" type="pres">
      <dgm:prSet presAssocID="{68C68A31-B331-4FC0-99C1-73FFFC9F1C59}" presName="level3hierChild" presStyleCnt="0"/>
      <dgm:spPr/>
    </dgm:pt>
    <dgm:pt modelId="{B7EFD8A9-F03D-420A-B6FF-2404BCFD9D0A}" type="pres">
      <dgm:prSet presAssocID="{4FDDCFB8-A9DF-4B11-A9B7-C2A9A497BA44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64B53352-9980-4A49-8B50-B2CABC1751BB}" type="pres">
      <dgm:prSet presAssocID="{4FDDCFB8-A9DF-4B11-A9B7-C2A9A497BA44}" presName="connTx" presStyleLbl="parChTrans1D4" presStyleIdx="1" presStyleCnt="2"/>
      <dgm:spPr/>
      <dgm:t>
        <a:bodyPr/>
        <a:lstStyle/>
        <a:p>
          <a:endParaRPr lang="ru-RU"/>
        </a:p>
      </dgm:t>
    </dgm:pt>
    <dgm:pt modelId="{27005E10-D709-420C-92AA-C9A04459D109}" type="pres">
      <dgm:prSet presAssocID="{EAFE6F63-8A4C-4C24-B5C4-9E1232513AF2}" presName="root2" presStyleCnt="0"/>
      <dgm:spPr/>
    </dgm:pt>
    <dgm:pt modelId="{61505411-C910-429E-A613-AB5F71175345}" type="pres">
      <dgm:prSet presAssocID="{EAFE6F63-8A4C-4C24-B5C4-9E1232513AF2}" presName="LevelTwoTextNode" presStyleLbl="node4" presStyleIdx="1" presStyleCnt="2" custLinFactY="64539" custLinFactNeighborX="-125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227011-DF8C-4103-8A03-02F2F9F7B2F2}" type="pres">
      <dgm:prSet presAssocID="{EAFE6F63-8A4C-4C24-B5C4-9E1232513AF2}" presName="level3hierChild" presStyleCnt="0"/>
      <dgm:spPr/>
    </dgm:pt>
  </dgm:ptLst>
  <dgm:cxnLst>
    <dgm:cxn modelId="{57681C72-860F-46D0-A312-8DD19C2B6674}" type="presOf" srcId="{68C68A31-B331-4FC0-99C1-73FFFC9F1C59}" destId="{60CFB4E9-4C48-45FC-A66F-B18B1C237290}" srcOrd="0" destOrd="0" presId="urn:microsoft.com/office/officeart/2005/8/layout/hierarchy2"/>
    <dgm:cxn modelId="{9A84B5DB-41F6-4FBD-A88F-A9498AAD5683}" srcId="{4FD717F6-7090-4A5A-9CD8-68C379C2E346}" destId="{68C68A31-B331-4FC0-99C1-73FFFC9F1C59}" srcOrd="0" destOrd="0" parTransId="{C2F2C7E5-31B8-413A-813F-C459E62EE787}" sibTransId="{535A126B-D07B-4B0E-A02B-F97ECD57D19E}"/>
    <dgm:cxn modelId="{CCF1AB9B-8562-4108-9BA7-54354BD8BC01}" type="presOf" srcId="{8664B162-5890-4D80-AD98-CE7D6E97D34E}" destId="{28CA287B-67DA-4710-B98A-BD1750CB8FD8}" srcOrd="1" destOrd="0" presId="urn:microsoft.com/office/officeart/2005/8/layout/hierarchy2"/>
    <dgm:cxn modelId="{25DD24B2-8B87-4243-8368-85DD703B0311}" srcId="{1171DD89-3FCC-44E7-A98A-64897B1A4573}" destId="{4ADFC122-94C0-4995-A62C-53E88142AF6B}" srcOrd="0" destOrd="0" parTransId="{8664B162-5890-4D80-AD98-CE7D6E97D34E}" sibTransId="{CC7E6FDE-700D-48C6-83F8-C0A1C0E02D93}"/>
    <dgm:cxn modelId="{B4A08F81-61F9-4322-9979-B5D982578ADD}" type="presOf" srcId="{4ADFC122-94C0-4995-A62C-53E88142AF6B}" destId="{19D0C6E1-E4CA-4DEC-985C-328868331837}" srcOrd="0" destOrd="0" presId="urn:microsoft.com/office/officeart/2005/8/layout/hierarchy2"/>
    <dgm:cxn modelId="{06687953-C41E-4DF3-B0E9-4B20FBD6D2D1}" type="presOf" srcId="{E4857C65-EC44-44A4-BAEE-11957D8FDDB7}" destId="{6D898006-823A-478C-B0E1-0F1161DECD92}" srcOrd="0" destOrd="0" presId="urn:microsoft.com/office/officeart/2005/8/layout/hierarchy2"/>
    <dgm:cxn modelId="{2611EDC0-24BC-429B-A95C-A1B7464BD79C}" type="presOf" srcId="{EAFE6F63-8A4C-4C24-B5C4-9E1232513AF2}" destId="{61505411-C910-429E-A613-AB5F71175345}" srcOrd="0" destOrd="0" presId="urn:microsoft.com/office/officeart/2005/8/layout/hierarchy2"/>
    <dgm:cxn modelId="{9BFC9A67-9B0F-44D1-8BA2-ADC94D084780}" type="presOf" srcId="{4FD717F6-7090-4A5A-9CD8-68C379C2E346}" destId="{49CAAEC1-E184-4A66-BDC6-C1DD169BD247}" srcOrd="0" destOrd="0" presId="urn:microsoft.com/office/officeart/2005/8/layout/hierarchy2"/>
    <dgm:cxn modelId="{FC932172-179F-4372-8341-4B6880B1836B}" type="presOf" srcId="{D84517C3-2979-4E7D-9261-0DF8621B01CE}" destId="{6B131DDB-F132-4D51-8104-22C833107B1C}" srcOrd="0" destOrd="0" presId="urn:microsoft.com/office/officeart/2005/8/layout/hierarchy2"/>
    <dgm:cxn modelId="{E42F9EAA-0190-4F4E-9B35-F8C4F434996A}" srcId="{4ADFC122-94C0-4995-A62C-53E88142AF6B}" destId="{E4857C65-EC44-44A4-BAEE-11957D8FDDB7}" srcOrd="0" destOrd="0" parTransId="{C3B4A6ED-723F-4137-A346-D892057B3F9A}" sibTransId="{2AF26190-0C3C-48E8-90BA-443E714E32AC}"/>
    <dgm:cxn modelId="{87C6DE67-AB86-4C79-8D63-AE6524C18374}" srcId="{D84517C3-2979-4E7D-9261-0DF8621B01CE}" destId="{5FF46A67-882E-41F0-8334-04C3B829DB5C}" srcOrd="0" destOrd="0" parTransId="{5067A738-6D50-4B87-81A5-582DC0F5DE27}" sibTransId="{2C865961-D74B-4CA9-8A52-ACC774CCA715}"/>
    <dgm:cxn modelId="{462CAE55-D6E8-4123-8E72-0CC12418268A}" type="presOf" srcId="{4FDDCFB8-A9DF-4B11-A9B7-C2A9A497BA44}" destId="{B7EFD8A9-F03D-420A-B6FF-2404BCFD9D0A}" srcOrd="0" destOrd="0" presId="urn:microsoft.com/office/officeart/2005/8/layout/hierarchy2"/>
    <dgm:cxn modelId="{2EFA5BC5-0F62-4AC1-A269-5F30C8885D82}" type="presOf" srcId="{E9655301-5732-4A01-A5D5-25D22922D7CE}" destId="{F3080E48-138B-4DEE-9E76-AC5FE048BB5B}" srcOrd="0" destOrd="0" presId="urn:microsoft.com/office/officeart/2005/8/layout/hierarchy2"/>
    <dgm:cxn modelId="{EC199922-78DC-4555-AAB8-0D2ED0815F71}" type="presOf" srcId="{10BAEBBC-9817-4D85-AFFA-5FCE499604F7}" destId="{1FA9BACD-0768-4D09-9106-2834D4A9087E}" srcOrd="1" destOrd="0" presId="urn:microsoft.com/office/officeart/2005/8/layout/hierarchy2"/>
    <dgm:cxn modelId="{04A3629D-F48A-4207-80ED-42E4FE4550D1}" type="presOf" srcId="{C2F2C7E5-31B8-413A-813F-C459E62EE787}" destId="{0C3CE348-D9E8-4ED2-BBBE-DA89FECF3BA1}" srcOrd="0" destOrd="0" presId="urn:microsoft.com/office/officeart/2005/8/layout/hierarchy2"/>
    <dgm:cxn modelId="{47D9A9EF-58FA-4740-A308-42B9726BD8FC}" type="presOf" srcId="{1171DD89-3FCC-44E7-A98A-64897B1A4573}" destId="{87E411B6-E3DD-4171-8110-C0E647FA3A53}" srcOrd="0" destOrd="0" presId="urn:microsoft.com/office/officeart/2005/8/layout/hierarchy2"/>
    <dgm:cxn modelId="{43988553-CADA-4464-8741-6DB3CD69E174}" type="presOf" srcId="{10BAEBBC-9817-4D85-AFFA-5FCE499604F7}" destId="{533B12AF-9EE4-42CE-AFFC-E81F577055BF}" srcOrd="0" destOrd="0" presId="urn:microsoft.com/office/officeart/2005/8/layout/hierarchy2"/>
    <dgm:cxn modelId="{0141583B-0DD0-4573-8216-95003FFC5F84}" srcId="{5FF46A67-882E-41F0-8334-04C3B829DB5C}" destId="{1171DD89-3FCC-44E7-A98A-64897B1A4573}" srcOrd="0" destOrd="0" parTransId="{E9655301-5732-4A01-A5D5-25D22922D7CE}" sibTransId="{E7CA9EF0-B9AA-4086-8A2F-3221AE660D82}"/>
    <dgm:cxn modelId="{B7422D40-9050-4A31-9E92-A10AAA92DBEA}" type="presOf" srcId="{E9655301-5732-4A01-A5D5-25D22922D7CE}" destId="{967379D2-D430-4360-AF41-9488D7E9506F}" srcOrd="1" destOrd="0" presId="urn:microsoft.com/office/officeart/2005/8/layout/hierarchy2"/>
    <dgm:cxn modelId="{C8BDF899-E1CF-4BDA-BB0A-B2C65F598058}" type="presOf" srcId="{C2F2C7E5-31B8-413A-813F-C459E62EE787}" destId="{46DCAC06-E355-413C-83A5-00F6B9723114}" srcOrd="1" destOrd="0" presId="urn:microsoft.com/office/officeart/2005/8/layout/hierarchy2"/>
    <dgm:cxn modelId="{06CCBC73-491A-47B5-8DCE-E81C00F089E2}" type="presOf" srcId="{C3B4A6ED-723F-4137-A346-D892057B3F9A}" destId="{52306F51-7A31-49D9-991F-BA448A938515}" srcOrd="0" destOrd="0" presId="urn:microsoft.com/office/officeart/2005/8/layout/hierarchy2"/>
    <dgm:cxn modelId="{7A7F8157-578A-4EFC-BF03-3FF674F41684}" srcId="{5FF46A67-882E-41F0-8334-04C3B829DB5C}" destId="{4FD717F6-7090-4A5A-9CD8-68C379C2E346}" srcOrd="1" destOrd="0" parTransId="{10BAEBBC-9817-4D85-AFFA-5FCE499604F7}" sibTransId="{7BFC0499-0A0A-47EB-ABAC-CCBD0F5D46F7}"/>
    <dgm:cxn modelId="{DB40D05F-CE8A-4D7E-895B-9C7EC41E5927}" type="presOf" srcId="{8664B162-5890-4D80-AD98-CE7D6E97D34E}" destId="{3E520C83-E345-4EB1-A58C-D1F5CCCE755F}" srcOrd="0" destOrd="0" presId="urn:microsoft.com/office/officeart/2005/8/layout/hierarchy2"/>
    <dgm:cxn modelId="{DF0F4AF2-69CF-4F48-90DA-72937158E6A6}" type="presOf" srcId="{C3B4A6ED-723F-4137-A346-D892057B3F9A}" destId="{7B44F778-C456-4B6C-B1FB-86F1370AF996}" srcOrd="1" destOrd="0" presId="urn:microsoft.com/office/officeart/2005/8/layout/hierarchy2"/>
    <dgm:cxn modelId="{3089C903-F30A-49D4-A2F0-7A5EE0EE833E}" srcId="{68C68A31-B331-4FC0-99C1-73FFFC9F1C59}" destId="{EAFE6F63-8A4C-4C24-B5C4-9E1232513AF2}" srcOrd="0" destOrd="0" parTransId="{4FDDCFB8-A9DF-4B11-A9B7-C2A9A497BA44}" sibTransId="{EEA44BD1-5608-4394-8746-34FAF742BC11}"/>
    <dgm:cxn modelId="{B33F0843-A063-4153-A694-2220D9A42FB2}" type="presOf" srcId="{5FF46A67-882E-41F0-8334-04C3B829DB5C}" destId="{1EE0043C-AEBE-4C93-9A13-168B465E346D}" srcOrd="0" destOrd="0" presId="urn:microsoft.com/office/officeart/2005/8/layout/hierarchy2"/>
    <dgm:cxn modelId="{BD312C4D-AB9D-47E5-BA66-258CB97F96D2}" type="presOf" srcId="{4FDDCFB8-A9DF-4B11-A9B7-C2A9A497BA44}" destId="{64B53352-9980-4A49-8B50-B2CABC1751BB}" srcOrd="1" destOrd="0" presId="urn:microsoft.com/office/officeart/2005/8/layout/hierarchy2"/>
    <dgm:cxn modelId="{32070971-886F-4083-8B66-562CDDFF064E}" type="presParOf" srcId="{6B131DDB-F132-4D51-8104-22C833107B1C}" destId="{534ADFAA-F269-488F-89F7-A0841302E133}" srcOrd="0" destOrd="0" presId="urn:microsoft.com/office/officeart/2005/8/layout/hierarchy2"/>
    <dgm:cxn modelId="{2F7F5432-F942-4EED-9513-F2F8659D6059}" type="presParOf" srcId="{534ADFAA-F269-488F-89F7-A0841302E133}" destId="{1EE0043C-AEBE-4C93-9A13-168B465E346D}" srcOrd="0" destOrd="0" presId="urn:microsoft.com/office/officeart/2005/8/layout/hierarchy2"/>
    <dgm:cxn modelId="{AFB8CA60-8E21-40B8-B6A7-98376F4E8D0C}" type="presParOf" srcId="{534ADFAA-F269-488F-89F7-A0841302E133}" destId="{66C6BFA3-F43A-4632-8C8A-7AABA331269B}" srcOrd="1" destOrd="0" presId="urn:microsoft.com/office/officeart/2005/8/layout/hierarchy2"/>
    <dgm:cxn modelId="{47BD8D8F-E277-4AB0-A0B9-457E462E04CB}" type="presParOf" srcId="{66C6BFA3-F43A-4632-8C8A-7AABA331269B}" destId="{F3080E48-138B-4DEE-9E76-AC5FE048BB5B}" srcOrd="0" destOrd="0" presId="urn:microsoft.com/office/officeart/2005/8/layout/hierarchy2"/>
    <dgm:cxn modelId="{DC152E5A-831B-40DA-AF3E-FFF2376899E7}" type="presParOf" srcId="{F3080E48-138B-4DEE-9E76-AC5FE048BB5B}" destId="{967379D2-D430-4360-AF41-9488D7E9506F}" srcOrd="0" destOrd="0" presId="urn:microsoft.com/office/officeart/2005/8/layout/hierarchy2"/>
    <dgm:cxn modelId="{60DB623C-0532-404A-B101-36344F0604F4}" type="presParOf" srcId="{66C6BFA3-F43A-4632-8C8A-7AABA331269B}" destId="{AD7DC8AF-1E4F-4AB6-8D46-0D1BCAAD43E7}" srcOrd="1" destOrd="0" presId="urn:microsoft.com/office/officeart/2005/8/layout/hierarchy2"/>
    <dgm:cxn modelId="{543C668E-8BB3-4242-9F32-A9DF3628236C}" type="presParOf" srcId="{AD7DC8AF-1E4F-4AB6-8D46-0D1BCAAD43E7}" destId="{87E411B6-E3DD-4171-8110-C0E647FA3A53}" srcOrd="0" destOrd="0" presId="urn:microsoft.com/office/officeart/2005/8/layout/hierarchy2"/>
    <dgm:cxn modelId="{D85839CB-8AC3-4C57-BD11-0237F594C15F}" type="presParOf" srcId="{AD7DC8AF-1E4F-4AB6-8D46-0D1BCAAD43E7}" destId="{D36FDEE5-B74F-4F1D-A9E8-F35E7E718714}" srcOrd="1" destOrd="0" presId="urn:microsoft.com/office/officeart/2005/8/layout/hierarchy2"/>
    <dgm:cxn modelId="{BFCCDA72-2AA3-443B-8E7C-0771D97FBFCD}" type="presParOf" srcId="{D36FDEE5-B74F-4F1D-A9E8-F35E7E718714}" destId="{3E520C83-E345-4EB1-A58C-D1F5CCCE755F}" srcOrd="0" destOrd="0" presId="urn:microsoft.com/office/officeart/2005/8/layout/hierarchy2"/>
    <dgm:cxn modelId="{09925DED-323B-4E44-9808-8E04BB20CE8B}" type="presParOf" srcId="{3E520C83-E345-4EB1-A58C-D1F5CCCE755F}" destId="{28CA287B-67DA-4710-B98A-BD1750CB8FD8}" srcOrd="0" destOrd="0" presId="urn:microsoft.com/office/officeart/2005/8/layout/hierarchy2"/>
    <dgm:cxn modelId="{6DF4EC4C-275A-4B79-A794-B04F5C81123E}" type="presParOf" srcId="{D36FDEE5-B74F-4F1D-A9E8-F35E7E718714}" destId="{BA86E02B-307F-424C-A728-924261CDD562}" srcOrd="1" destOrd="0" presId="urn:microsoft.com/office/officeart/2005/8/layout/hierarchy2"/>
    <dgm:cxn modelId="{968716F3-408B-4836-85D3-20B505BC0124}" type="presParOf" srcId="{BA86E02B-307F-424C-A728-924261CDD562}" destId="{19D0C6E1-E4CA-4DEC-985C-328868331837}" srcOrd="0" destOrd="0" presId="urn:microsoft.com/office/officeart/2005/8/layout/hierarchy2"/>
    <dgm:cxn modelId="{8B05EE57-E9CD-42FE-8054-4D85C97672F1}" type="presParOf" srcId="{BA86E02B-307F-424C-A728-924261CDD562}" destId="{383DF62A-53B6-4D08-B55B-509B1DDBC8BB}" srcOrd="1" destOrd="0" presId="urn:microsoft.com/office/officeart/2005/8/layout/hierarchy2"/>
    <dgm:cxn modelId="{6F94A7D3-806D-4905-8FE0-7C46265C59B7}" type="presParOf" srcId="{383DF62A-53B6-4D08-B55B-509B1DDBC8BB}" destId="{52306F51-7A31-49D9-991F-BA448A938515}" srcOrd="0" destOrd="0" presId="urn:microsoft.com/office/officeart/2005/8/layout/hierarchy2"/>
    <dgm:cxn modelId="{F6C404EF-8E41-47D8-9C65-08737DDC5E47}" type="presParOf" srcId="{52306F51-7A31-49D9-991F-BA448A938515}" destId="{7B44F778-C456-4B6C-B1FB-86F1370AF996}" srcOrd="0" destOrd="0" presId="urn:microsoft.com/office/officeart/2005/8/layout/hierarchy2"/>
    <dgm:cxn modelId="{983FEF6B-D1B1-49DB-B6AC-2BF2E8C1C2B9}" type="presParOf" srcId="{383DF62A-53B6-4D08-B55B-509B1DDBC8BB}" destId="{A0910826-D892-48F4-B20C-571EEEBB3D25}" srcOrd="1" destOrd="0" presId="urn:microsoft.com/office/officeart/2005/8/layout/hierarchy2"/>
    <dgm:cxn modelId="{51BF8061-CE52-4107-9A2A-C9C48BE976EC}" type="presParOf" srcId="{A0910826-D892-48F4-B20C-571EEEBB3D25}" destId="{6D898006-823A-478C-B0E1-0F1161DECD92}" srcOrd="0" destOrd="0" presId="urn:microsoft.com/office/officeart/2005/8/layout/hierarchy2"/>
    <dgm:cxn modelId="{8476D4A5-FFC0-4339-9578-9E017A6DDC4D}" type="presParOf" srcId="{A0910826-D892-48F4-B20C-571EEEBB3D25}" destId="{7105302C-79EF-4813-834B-3F29B99CF321}" srcOrd="1" destOrd="0" presId="urn:microsoft.com/office/officeart/2005/8/layout/hierarchy2"/>
    <dgm:cxn modelId="{1127AC00-E000-42FA-B07F-D55521EE9DE0}" type="presParOf" srcId="{66C6BFA3-F43A-4632-8C8A-7AABA331269B}" destId="{533B12AF-9EE4-42CE-AFFC-E81F577055BF}" srcOrd="2" destOrd="0" presId="urn:microsoft.com/office/officeart/2005/8/layout/hierarchy2"/>
    <dgm:cxn modelId="{7D503281-5375-4791-AF31-8BAB599DED57}" type="presParOf" srcId="{533B12AF-9EE4-42CE-AFFC-E81F577055BF}" destId="{1FA9BACD-0768-4D09-9106-2834D4A9087E}" srcOrd="0" destOrd="0" presId="urn:microsoft.com/office/officeart/2005/8/layout/hierarchy2"/>
    <dgm:cxn modelId="{AC256D8D-06F6-4069-9A68-2EA0FB3D8B7D}" type="presParOf" srcId="{66C6BFA3-F43A-4632-8C8A-7AABA331269B}" destId="{21F42A12-1ACE-47C8-A693-D7551FEF0F5B}" srcOrd="3" destOrd="0" presId="urn:microsoft.com/office/officeart/2005/8/layout/hierarchy2"/>
    <dgm:cxn modelId="{F8B7DE9F-C4DF-4421-B99D-7B8F18ED69BC}" type="presParOf" srcId="{21F42A12-1ACE-47C8-A693-D7551FEF0F5B}" destId="{49CAAEC1-E184-4A66-BDC6-C1DD169BD247}" srcOrd="0" destOrd="0" presId="urn:microsoft.com/office/officeart/2005/8/layout/hierarchy2"/>
    <dgm:cxn modelId="{A4565CCB-21D3-474C-8C90-C98064A737A7}" type="presParOf" srcId="{21F42A12-1ACE-47C8-A693-D7551FEF0F5B}" destId="{525A26CB-95CB-488B-8D3D-32A96BC16E0E}" srcOrd="1" destOrd="0" presId="urn:microsoft.com/office/officeart/2005/8/layout/hierarchy2"/>
    <dgm:cxn modelId="{B629DF55-1C5E-4B6B-BAC2-AFFD10ECAE72}" type="presParOf" srcId="{525A26CB-95CB-488B-8D3D-32A96BC16E0E}" destId="{0C3CE348-D9E8-4ED2-BBBE-DA89FECF3BA1}" srcOrd="0" destOrd="0" presId="urn:microsoft.com/office/officeart/2005/8/layout/hierarchy2"/>
    <dgm:cxn modelId="{08DE4771-0C24-4625-9E3A-98C0490C8257}" type="presParOf" srcId="{0C3CE348-D9E8-4ED2-BBBE-DA89FECF3BA1}" destId="{46DCAC06-E355-413C-83A5-00F6B9723114}" srcOrd="0" destOrd="0" presId="urn:microsoft.com/office/officeart/2005/8/layout/hierarchy2"/>
    <dgm:cxn modelId="{9BEED3B5-7AAE-4DBE-B3E3-7F34279CA978}" type="presParOf" srcId="{525A26CB-95CB-488B-8D3D-32A96BC16E0E}" destId="{058064FF-68AE-467F-A144-1846986385C5}" srcOrd="1" destOrd="0" presId="urn:microsoft.com/office/officeart/2005/8/layout/hierarchy2"/>
    <dgm:cxn modelId="{9FAAF78A-3AA8-4C16-8E95-7B68E9563BC9}" type="presParOf" srcId="{058064FF-68AE-467F-A144-1846986385C5}" destId="{60CFB4E9-4C48-45FC-A66F-B18B1C237290}" srcOrd="0" destOrd="0" presId="urn:microsoft.com/office/officeart/2005/8/layout/hierarchy2"/>
    <dgm:cxn modelId="{0AB8098C-A2ED-4F54-BCA4-3D5D7E9DFF2D}" type="presParOf" srcId="{058064FF-68AE-467F-A144-1846986385C5}" destId="{DA26AF49-A03C-42D8-B290-F0E6AEE4159E}" srcOrd="1" destOrd="0" presId="urn:microsoft.com/office/officeart/2005/8/layout/hierarchy2"/>
    <dgm:cxn modelId="{B554FFE5-33AC-4998-8A8F-5FB783382AFD}" type="presParOf" srcId="{DA26AF49-A03C-42D8-B290-F0E6AEE4159E}" destId="{B7EFD8A9-F03D-420A-B6FF-2404BCFD9D0A}" srcOrd="0" destOrd="0" presId="urn:microsoft.com/office/officeart/2005/8/layout/hierarchy2"/>
    <dgm:cxn modelId="{B94377DE-87FB-454A-B879-D58FC0895615}" type="presParOf" srcId="{B7EFD8A9-F03D-420A-B6FF-2404BCFD9D0A}" destId="{64B53352-9980-4A49-8B50-B2CABC1751BB}" srcOrd="0" destOrd="0" presId="urn:microsoft.com/office/officeart/2005/8/layout/hierarchy2"/>
    <dgm:cxn modelId="{9EEA4FCE-C690-4327-8882-E432760DE509}" type="presParOf" srcId="{DA26AF49-A03C-42D8-B290-F0E6AEE4159E}" destId="{27005E10-D709-420C-92AA-C9A04459D109}" srcOrd="1" destOrd="0" presId="urn:microsoft.com/office/officeart/2005/8/layout/hierarchy2"/>
    <dgm:cxn modelId="{CB1203F2-CDE3-4DD5-968C-A3590DB91B9B}" type="presParOf" srcId="{27005E10-D709-420C-92AA-C9A04459D109}" destId="{61505411-C910-429E-A613-AB5F71175345}" srcOrd="0" destOrd="0" presId="urn:microsoft.com/office/officeart/2005/8/layout/hierarchy2"/>
    <dgm:cxn modelId="{2828FAB2-8251-4403-A417-0FA51C0FB6E2}" type="presParOf" srcId="{27005E10-D709-420C-92AA-C9A04459D109}" destId="{9A227011-DF8C-4103-8A03-02F2F9F7B2F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10ADF49-A451-4F4C-8F71-2F9E35C1745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7A805-5900-4E6B-86CB-6B6756C73897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Правый желудочек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1158C1D-03AC-428E-AE24-1F9A4A9F6FEA}" type="parTrans" cxnId="{916A4D97-C261-4335-ABD2-8A879A210B20}">
      <dgm:prSet/>
      <dgm:spPr/>
      <dgm:t>
        <a:bodyPr/>
        <a:lstStyle/>
        <a:p>
          <a:endParaRPr lang="ru-RU"/>
        </a:p>
      </dgm:t>
    </dgm:pt>
    <dgm:pt modelId="{5CF67242-820B-495A-81F7-4B6FE956DC64}" type="sibTrans" cxnId="{916A4D97-C261-4335-ABD2-8A879A210B20}">
      <dgm:prSet/>
      <dgm:spPr>
        <a:ln w="571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7D6FB32-869C-46A0-9495-5AC93B9420E0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Лёгочный ствол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A3A63DF-2355-42D3-B46C-6355B5F1C9FA}" type="parTrans" cxnId="{5AECE921-3280-4612-B1EE-54C764A1F480}">
      <dgm:prSet/>
      <dgm:spPr/>
      <dgm:t>
        <a:bodyPr/>
        <a:lstStyle/>
        <a:p>
          <a:endParaRPr lang="ru-RU"/>
        </a:p>
      </dgm:t>
    </dgm:pt>
    <dgm:pt modelId="{A4D33245-A71C-4E65-9E7F-33AA6A186FBA}" type="sibTrans" cxnId="{5AECE921-3280-4612-B1EE-54C764A1F480}">
      <dgm:prSet/>
      <dgm:spPr>
        <a:ln w="571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03FD9978-FD51-49FB-B2C4-8DDC9604BBD5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Газообмен в лёгких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A58559F-97B2-4FC1-AE53-2DE8508BEC41}" type="parTrans" cxnId="{53477066-6DD2-4FFC-8DAD-EEC75C55F5F3}">
      <dgm:prSet/>
      <dgm:spPr/>
      <dgm:t>
        <a:bodyPr/>
        <a:lstStyle/>
        <a:p>
          <a:endParaRPr lang="ru-RU"/>
        </a:p>
      </dgm:t>
    </dgm:pt>
    <dgm:pt modelId="{C02B3E12-DE03-46A4-BB57-493F08098BE5}" type="sibTrans" cxnId="{53477066-6DD2-4FFC-8DAD-EEC75C55F5F3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AFE9CA90-FC03-418B-B833-7308169F3A67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4 лёгочные вены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E167DB1-138D-4682-BB63-5A1EE1232ACF}" type="parTrans" cxnId="{C50A3C18-C88D-4797-AF22-FFBE06E6D1B7}">
      <dgm:prSet/>
      <dgm:spPr/>
      <dgm:t>
        <a:bodyPr/>
        <a:lstStyle/>
        <a:p>
          <a:endParaRPr lang="ru-RU"/>
        </a:p>
      </dgm:t>
    </dgm:pt>
    <dgm:pt modelId="{9648FA3B-CA07-4B45-ADCE-0E958B51371D}" type="sibTrans" cxnId="{C50A3C18-C88D-4797-AF22-FFBE06E6D1B7}">
      <dgm:prSet/>
      <dgm:spPr>
        <a:ln w="5715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0B9F8387-8CCA-4797-BF7C-589CCA70AC83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Левое предсердие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BCFA1B4-22DF-4689-8F32-6ECBEDF2E890}" type="parTrans" cxnId="{1DF34A58-F7C5-4BF2-BFCC-37B21BA50C7D}">
      <dgm:prSet/>
      <dgm:spPr/>
      <dgm:t>
        <a:bodyPr/>
        <a:lstStyle/>
        <a:p>
          <a:endParaRPr lang="ru-RU"/>
        </a:p>
      </dgm:t>
    </dgm:pt>
    <dgm:pt modelId="{9CE2CD00-2249-405D-81FD-091F36791900}" type="sibTrans" cxnId="{1DF34A58-F7C5-4BF2-BFCC-37B21BA50C7D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675426D1-4759-4466-815E-85D5E4101F21}" type="pres">
      <dgm:prSet presAssocID="{F10ADF49-A451-4F4C-8F71-2F9E35C1745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74AA80-2636-41A8-BCB9-C17B5AA5C476}" type="pres">
      <dgm:prSet presAssocID="{FB37A805-5900-4E6B-86CB-6B6756C7389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8F8A22-6B89-4E4A-A922-6984BA0D31CD}" type="pres">
      <dgm:prSet presAssocID="{FB37A805-5900-4E6B-86CB-6B6756C73897}" presName="spNode" presStyleCnt="0"/>
      <dgm:spPr/>
    </dgm:pt>
    <dgm:pt modelId="{884BCCBE-F79F-49E3-92AE-0CB82D339B3A}" type="pres">
      <dgm:prSet presAssocID="{5CF67242-820B-495A-81F7-4B6FE956DC64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3C2A099-0871-40F0-83A0-2B9AC6E431A9}" type="pres">
      <dgm:prSet presAssocID="{E7D6FB32-869C-46A0-9495-5AC93B9420E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0AE50-3F6E-4EB9-A336-BE0C2EEB57DA}" type="pres">
      <dgm:prSet presAssocID="{E7D6FB32-869C-46A0-9495-5AC93B9420E0}" presName="spNode" presStyleCnt="0"/>
      <dgm:spPr/>
    </dgm:pt>
    <dgm:pt modelId="{8C9530D2-3FE6-44CE-B360-325B9DCC09F0}" type="pres">
      <dgm:prSet presAssocID="{A4D33245-A71C-4E65-9E7F-33AA6A186FB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22988A82-889A-4734-A605-178EBB48DE5D}" type="pres">
      <dgm:prSet presAssocID="{03FD9978-FD51-49FB-B2C4-8DDC9604BBD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E909C-A06C-44E3-86CD-623F17C33174}" type="pres">
      <dgm:prSet presAssocID="{03FD9978-FD51-49FB-B2C4-8DDC9604BBD5}" presName="spNode" presStyleCnt="0"/>
      <dgm:spPr/>
    </dgm:pt>
    <dgm:pt modelId="{9F87296E-C580-4A40-9226-2FADE3A3A6C0}" type="pres">
      <dgm:prSet presAssocID="{C02B3E12-DE03-46A4-BB57-493F08098BE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F2729A69-C954-4E9A-95A8-B85B23A87743}" type="pres">
      <dgm:prSet presAssocID="{AFE9CA90-FC03-418B-B833-7308169F3A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C6F03-EFDE-48E7-BDF8-CE3264ABD805}" type="pres">
      <dgm:prSet presAssocID="{AFE9CA90-FC03-418B-B833-7308169F3A67}" presName="spNode" presStyleCnt="0"/>
      <dgm:spPr/>
    </dgm:pt>
    <dgm:pt modelId="{806A474B-6297-4959-AF81-D4C40B5209C3}" type="pres">
      <dgm:prSet presAssocID="{9648FA3B-CA07-4B45-ADCE-0E958B51371D}" presName="sibTrans" presStyleLbl="sibTrans1D1" presStyleIdx="3" presStyleCnt="5"/>
      <dgm:spPr/>
      <dgm:t>
        <a:bodyPr/>
        <a:lstStyle/>
        <a:p>
          <a:endParaRPr lang="ru-RU"/>
        </a:p>
      </dgm:t>
    </dgm:pt>
    <dgm:pt modelId="{CB4D1D37-48F0-4C84-AB92-27C0015BCF39}" type="pres">
      <dgm:prSet presAssocID="{0B9F8387-8CCA-4797-BF7C-589CCA70AC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485A30-ADBE-484D-830F-3C5DE7CC615D}" type="pres">
      <dgm:prSet presAssocID="{0B9F8387-8CCA-4797-BF7C-589CCA70AC83}" presName="spNode" presStyleCnt="0"/>
      <dgm:spPr/>
    </dgm:pt>
    <dgm:pt modelId="{5E679D05-9FD0-4813-AEA4-E945B73723B8}" type="pres">
      <dgm:prSet presAssocID="{9CE2CD00-2249-405D-81FD-091F3679190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25F73ED-B636-425E-BBAD-7FF5902A5488}" type="presOf" srcId="{C02B3E12-DE03-46A4-BB57-493F08098BE5}" destId="{9F87296E-C580-4A40-9226-2FADE3A3A6C0}" srcOrd="0" destOrd="0" presId="urn:microsoft.com/office/officeart/2005/8/layout/cycle6"/>
    <dgm:cxn modelId="{3F616091-1914-4660-AE0F-E5545800F72F}" type="presOf" srcId="{5CF67242-820B-495A-81F7-4B6FE956DC64}" destId="{884BCCBE-F79F-49E3-92AE-0CB82D339B3A}" srcOrd="0" destOrd="0" presId="urn:microsoft.com/office/officeart/2005/8/layout/cycle6"/>
    <dgm:cxn modelId="{C6AB3F65-E557-40EE-877C-42B0CAB98170}" type="presOf" srcId="{E7D6FB32-869C-46A0-9495-5AC93B9420E0}" destId="{93C2A099-0871-40F0-83A0-2B9AC6E431A9}" srcOrd="0" destOrd="0" presId="urn:microsoft.com/office/officeart/2005/8/layout/cycle6"/>
    <dgm:cxn modelId="{1DF34A58-F7C5-4BF2-BFCC-37B21BA50C7D}" srcId="{F10ADF49-A451-4F4C-8F71-2F9E35C17457}" destId="{0B9F8387-8CCA-4797-BF7C-589CCA70AC83}" srcOrd="4" destOrd="0" parTransId="{0BCFA1B4-22DF-4689-8F32-6ECBEDF2E890}" sibTransId="{9CE2CD00-2249-405D-81FD-091F36791900}"/>
    <dgm:cxn modelId="{E20FE4A3-B364-47FB-9176-E76BCA3DBFDE}" type="presOf" srcId="{A4D33245-A71C-4E65-9E7F-33AA6A186FBA}" destId="{8C9530D2-3FE6-44CE-B360-325B9DCC09F0}" srcOrd="0" destOrd="0" presId="urn:microsoft.com/office/officeart/2005/8/layout/cycle6"/>
    <dgm:cxn modelId="{0FA14B68-D419-466A-8379-843D32438ECE}" type="presOf" srcId="{9CE2CD00-2249-405D-81FD-091F36791900}" destId="{5E679D05-9FD0-4813-AEA4-E945B73723B8}" srcOrd="0" destOrd="0" presId="urn:microsoft.com/office/officeart/2005/8/layout/cycle6"/>
    <dgm:cxn modelId="{5AECE921-3280-4612-B1EE-54C764A1F480}" srcId="{F10ADF49-A451-4F4C-8F71-2F9E35C17457}" destId="{E7D6FB32-869C-46A0-9495-5AC93B9420E0}" srcOrd="1" destOrd="0" parTransId="{CA3A63DF-2355-42D3-B46C-6355B5F1C9FA}" sibTransId="{A4D33245-A71C-4E65-9E7F-33AA6A186FBA}"/>
    <dgm:cxn modelId="{53477066-6DD2-4FFC-8DAD-EEC75C55F5F3}" srcId="{F10ADF49-A451-4F4C-8F71-2F9E35C17457}" destId="{03FD9978-FD51-49FB-B2C4-8DDC9604BBD5}" srcOrd="2" destOrd="0" parTransId="{6A58559F-97B2-4FC1-AE53-2DE8508BEC41}" sibTransId="{C02B3E12-DE03-46A4-BB57-493F08098BE5}"/>
    <dgm:cxn modelId="{C50A3C18-C88D-4797-AF22-FFBE06E6D1B7}" srcId="{F10ADF49-A451-4F4C-8F71-2F9E35C17457}" destId="{AFE9CA90-FC03-418B-B833-7308169F3A67}" srcOrd="3" destOrd="0" parTransId="{2E167DB1-138D-4682-BB63-5A1EE1232ACF}" sibTransId="{9648FA3B-CA07-4B45-ADCE-0E958B51371D}"/>
    <dgm:cxn modelId="{91A9F126-83B3-4EFE-99F2-15230BCEB317}" type="presOf" srcId="{AFE9CA90-FC03-418B-B833-7308169F3A67}" destId="{F2729A69-C954-4E9A-95A8-B85B23A87743}" srcOrd="0" destOrd="0" presId="urn:microsoft.com/office/officeart/2005/8/layout/cycle6"/>
    <dgm:cxn modelId="{46B333D7-718A-4C43-B0A0-FB3CF3D2D93A}" type="presOf" srcId="{FB37A805-5900-4E6B-86CB-6B6756C73897}" destId="{E974AA80-2636-41A8-BCB9-C17B5AA5C476}" srcOrd="0" destOrd="0" presId="urn:microsoft.com/office/officeart/2005/8/layout/cycle6"/>
    <dgm:cxn modelId="{916A4D97-C261-4335-ABD2-8A879A210B20}" srcId="{F10ADF49-A451-4F4C-8F71-2F9E35C17457}" destId="{FB37A805-5900-4E6B-86CB-6B6756C73897}" srcOrd="0" destOrd="0" parTransId="{61158C1D-03AC-428E-AE24-1F9A4A9F6FEA}" sibTransId="{5CF67242-820B-495A-81F7-4B6FE956DC64}"/>
    <dgm:cxn modelId="{E5BE7892-A096-49FF-BDA2-215E8C6C163F}" type="presOf" srcId="{0B9F8387-8CCA-4797-BF7C-589CCA70AC83}" destId="{CB4D1D37-48F0-4C84-AB92-27C0015BCF39}" srcOrd="0" destOrd="0" presId="urn:microsoft.com/office/officeart/2005/8/layout/cycle6"/>
    <dgm:cxn modelId="{0D18F5D7-13A5-4AD7-9360-A9F0F94AA94D}" type="presOf" srcId="{F10ADF49-A451-4F4C-8F71-2F9E35C17457}" destId="{675426D1-4759-4466-815E-85D5E4101F21}" srcOrd="0" destOrd="0" presId="urn:microsoft.com/office/officeart/2005/8/layout/cycle6"/>
    <dgm:cxn modelId="{1EA71AB1-3AF0-4D1E-8BD6-3593DF6527CE}" type="presOf" srcId="{03FD9978-FD51-49FB-B2C4-8DDC9604BBD5}" destId="{22988A82-889A-4734-A605-178EBB48DE5D}" srcOrd="0" destOrd="0" presId="urn:microsoft.com/office/officeart/2005/8/layout/cycle6"/>
    <dgm:cxn modelId="{63BED5EB-2D6B-4800-A560-F1F7B4A2B2B2}" type="presOf" srcId="{9648FA3B-CA07-4B45-ADCE-0E958B51371D}" destId="{806A474B-6297-4959-AF81-D4C40B5209C3}" srcOrd="0" destOrd="0" presId="urn:microsoft.com/office/officeart/2005/8/layout/cycle6"/>
    <dgm:cxn modelId="{18AA0806-6C66-4370-ADB0-BFF9CCC319CE}" type="presParOf" srcId="{675426D1-4759-4466-815E-85D5E4101F21}" destId="{E974AA80-2636-41A8-BCB9-C17B5AA5C476}" srcOrd="0" destOrd="0" presId="urn:microsoft.com/office/officeart/2005/8/layout/cycle6"/>
    <dgm:cxn modelId="{869D033A-2993-4F17-856C-3E6F8248B319}" type="presParOf" srcId="{675426D1-4759-4466-815E-85D5E4101F21}" destId="{138F8A22-6B89-4E4A-A922-6984BA0D31CD}" srcOrd="1" destOrd="0" presId="urn:microsoft.com/office/officeart/2005/8/layout/cycle6"/>
    <dgm:cxn modelId="{113D2ED1-C7A3-4141-85E7-A8CD519CB06B}" type="presParOf" srcId="{675426D1-4759-4466-815E-85D5E4101F21}" destId="{884BCCBE-F79F-49E3-92AE-0CB82D339B3A}" srcOrd="2" destOrd="0" presId="urn:microsoft.com/office/officeart/2005/8/layout/cycle6"/>
    <dgm:cxn modelId="{909EC573-0EF3-4C33-A38A-18C4D6982EC2}" type="presParOf" srcId="{675426D1-4759-4466-815E-85D5E4101F21}" destId="{93C2A099-0871-40F0-83A0-2B9AC6E431A9}" srcOrd="3" destOrd="0" presId="urn:microsoft.com/office/officeart/2005/8/layout/cycle6"/>
    <dgm:cxn modelId="{505A398A-5555-427D-9D1C-09A53DE996A7}" type="presParOf" srcId="{675426D1-4759-4466-815E-85D5E4101F21}" destId="{4710AE50-3F6E-4EB9-A336-BE0C2EEB57DA}" srcOrd="4" destOrd="0" presId="urn:microsoft.com/office/officeart/2005/8/layout/cycle6"/>
    <dgm:cxn modelId="{609C997A-F44F-4D5B-90C5-3C0B75DD258A}" type="presParOf" srcId="{675426D1-4759-4466-815E-85D5E4101F21}" destId="{8C9530D2-3FE6-44CE-B360-325B9DCC09F0}" srcOrd="5" destOrd="0" presId="urn:microsoft.com/office/officeart/2005/8/layout/cycle6"/>
    <dgm:cxn modelId="{50FABE8B-1C9A-47A0-BF3B-9F019CFC6ED2}" type="presParOf" srcId="{675426D1-4759-4466-815E-85D5E4101F21}" destId="{22988A82-889A-4734-A605-178EBB48DE5D}" srcOrd="6" destOrd="0" presId="urn:microsoft.com/office/officeart/2005/8/layout/cycle6"/>
    <dgm:cxn modelId="{CBBDE46E-DD99-46BB-A3AB-73AB343E05D6}" type="presParOf" srcId="{675426D1-4759-4466-815E-85D5E4101F21}" destId="{B09E909C-A06C-44E3-86CD-623F17C33174}" srcOrd="7" destOrd="0" presId="urn:microsoft.com/office/officeart/2005/8/layout/cycle6"/>
    <dgm:cxn modelId="{38427417-BCE2-474A-9697-5B17F9D332B4}" type="presParOf" srcId="{675426D1-4759-4466-815E-85D5E4101F21}" destId="{9F87296E-C580-4A40-9226-2FADE3A3A6C0}" srcOrd="8" destOrd="0" presId="urn:microsoft.com/office/officeart/2005/8/layout/cycle6"/>
    <dgm:cxn modelId="{905DC03C-44CE-4851-8F8D-32678F357DA8}" type="presParOf" srcId="{675426D1-4759-4466-815E-85D5E4101F21}" destId="{F2729A69-C954-4E9A-95A8-B85B23A87743}" srcOrd="9" destOrd="0" presId="urn:microsoft.com/office/officeart/2005/8/layout/cycle6"/>
    <dgm:cxn modelId="{435542BE-8C0E-418D-9344-762C15C5B0F0}" type="presParOf" srcId="{675426D1-4759-4466-815E-85D5E4101F21}" destId="{33EC6F03-EFDE-48E7-BDF8-CE3264ABD805}" srcOrd="10" destOrd="0" presId="urn:microsoft.com/office/officeart/2005/8/layout/cycle6"/>
    <dgm:cxn modelId="{01928CE9-853E-4B61-88D4-C418DEE67948}" type="presParOf" srcId="{675426D1-4759-4466-815E-85D5E4101F21}" destId="{806A474B-6297-4959-AF81-D4C40B5209C3}" srcOrd="11" destOrd="0" presId="urn:microsoft.com/office/officeart/2005/8/layout/cycle6"/>
    <dgm:cxn modelId="{CA80C851-2FE5-4EC7-B213-CB1A55A0F84B}" type="presParOf" srcId="{675426D1-4759-4466-815E-85D5E4101F21}" destId="{CB4D1D37-48F0-4C84-AB92-27C0015BCF39}" srcOrd="12" destOrd="0" presId="urn:microsoft.com/office/officeart/2005/8/layout/cycle6"/>
    <dgm:cxn modelId="{271C8D0F-F85E-471E-8E88-BF9DD566BEF3}" type="presParOf" srcId="{675426D1-4759-4466-815E-85D5E4101F21}" destId="{AA485A30-ADBE-484D-830F-3C5DE7CC615D}" srcOrd="13" destOrd="0" presId="urn:microsoft.com/office/officeart/2005/8/layout/cycle6"/>
    <dgm:cxn modelId="{3A791E07-4DC2-4198-8B76-79915D6775B2}" type="presParOf" srcId="{675426D1-4759-4466-815E-85D5E4101F21}" destId="{5E679D05-9FD0-4813-AEA4-E945B73723B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2EB867-8CB8-4DD8-9AE7-80B6D894779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6C5750-72CB-4F6D-8A90-7549650F6012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Левый желудочек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E5ABF1B-A56E-49A2-8B24-A1F935320257}" type="parTrans" cxnId="{D88A3F17-9303-4C84-8697-8FC02957F0CD}">
      <dgm:prSet/>
      <dgm:spPr/>
      <dgm:t>
        <a:bodyPr/>
        <a:lstStyle/>
        <a:p>
          <a:endParaRPr lang="ru-RU"/>
        </a:p>
      </dgm:t>
    </dgm:pt>
    <dgm:pt modelId="{32AA7D41-FE7E-4436-889E-6F2D8E83588E}" type="sibTrans" cxnId="{D88A3F17-9303-4C84-8697-8FC02957F0CD}">
      <dgm:prSet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6F59A238-EFCD-4E3C-B9DF-A692B8837ECB}">
      <dgm:prSet phldrT="[Текст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Аорта 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D71C17F-541E-4A98-ACA4-62BE8055998A}" type="parTrans" cxnId="{2C9990F7-CC60-4C83-B5A9-6A8E55A596D8}">
      <dgm:prSet/>
      <dgm:spPr/>
      <dgm:t>
        <a:bodyPr/>
        <a:lstStyle/>
        <a:p>
          <a:endParaRPr lang="ru-RU"/>
        </a:p>
      </dgm:t>
    </dgm:pt>
    <dgm:pt modelId="{1469EF4E-A3DE-4E44-9CAA-EA4160696ECE}" type="sibTrans" cxnId="{2C9990F7-CC60-4C83-B5A9-6A8E55A596D8}">
      <dgm:prSet/>
      <dgm:spPr>
        <a:ln w="57150"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D8104E05-EF64-406A-AA60-E7490D02280E}">
      <dgm:prSet phldrT="[Текст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Газообмен в органах и тканях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B465C1B-B2D8-40FD-A452-E6E24EC74C9F}" type="parTrans" cxnId="{123694D4-81AD-4DC8-A348-D48E2B9BD2BE}">
      <dgm:prSet/>
      <dgm:spPr/>
      <dgm:t>
        <a:bodyPr/>
        <a:lstStyle/>
        <a:p>
          <a:endParaRPr lang="ru-RU"/>
        </a:p>
      </dgm:t>
    </dgm:pt>
    <dgm:pt modelId="{8DFADE38-3097-43C9-B9FF-486FC9F81FB6}" type="sibTrans" cxnId="{123694D4-81AD-4DC8-A348-D48E2B9BD2BE}">
      <dgm:prSet/>
      <dgm:spPr>
        <a:ln w="571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97011C3B-2413-49CD-A641-9CADCA78736F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Верхняя и нижняя полые вены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44023A5-93F3-45BF-935E-E4BA9F210CDB}" type="parTrans" cxnId="{7DB1CB18-9A65-40D3-BD97-F42C844D8616}">
      <dgm:prSet/>
      <dgm:spPr/>
      <dgm:t>
        <a:bodyPr/>
        <a:lstStyle/>
        <a:p>
          <a:endParaRPr lang="ru-RU"/>
        </a:p>
      </dgm:t>
    </dgm:pt>
    <dgm:pt modelId="{3ED24405-45AC-4BC9-A9F6-4B68B9297050}" type="sibTrans" cxnId="{7DB1CB18-9A65-40D3-BD97-F42C844D8616}">
      <dgm:prSet/>
      <dgm:spPr>
        <a:ln w="5715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F000F8FD-29ED-49CC-8958-EE1D9C8527C6}">
      <dgm:prSet phldrT="[Текст]"/>
      <dgm:spPr>
        <a:solidFill>
          <a:schemeClr val="accent1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ru-RU" b="1" i="0" dirty="0" smtClean="0">
              <a:solidFill>
                <a:schemeClr val="tx1"/>
              </a:solidFill>
              <a:latin typeface="Comic Sans MS" pitchFamily="66" charset="0"/>
            </a:rPr>
            <a:t>Правое предсердие</a:t>
          </a:r>
          <a:endParaRPr lang="ru-RU" b="1" i="0" dirty="0">
            <a:solidFill>
              <a:schemeClr val="tx1"/>
            </a:solidFill>
            <a:latin typeface="Comic Sans MS" pitchFamily="66" charset="0"/>
          </a:endParaRPr>
        </a:p>
      </dgm:t>
    </dgm:pt>
    <dgm:pt modelId="{DD3E6E8B-ECD7-457D-BABA-4746C41FFA1A}" type="parTrans" cxnId="{8AED7A47-EBAE-4D7B-B680-5B5206024328}">
      <dgm:prSet/>
      <dgm:spPr/>
      <dgm:t>
        <a:bodyPr/>
        <a:lstStyle/>
        <a:p>
          <a:endParaRPr lang="ru-RU"/>
        </a:p>
      </dgm:t>
    </dgm:pt>
    <dgm:pt modelId="{C38AB5F9-6EF7-42B4-A392-DA7F7AA00959}" type="sibTrans" cxnId="{8AED7A47-EBAE-4D7B-B680-5B5206024328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B98A5B2E-97AC-4A44-A128-F5A87E19C0FB}" type="pres">
      <dgm:prSet presAssocID="{762EB867-8CB8-4DD8-9AE7-80B6D894779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996F64-68B7-4250-A75C-4B495AAA78E3}" type="pres">
      <dgm:prSet presAssocID="{756C5750-72CB-4F6D-8A90-7549650F601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47773-A010-4424-BDB7-3B2005FD6D49}" type="pres">
      <dgm:prSet presAssocID="{756C5750-72CB-4F6D-8A90-7549650F6012}" presName="spNode" presStyleCnt="0"/>
      <dgm:spPr/>
    </dgm:pt>
    <dgm:pt modelId="{3D6B8464-F8D8-4B52-9263-7572A3DDFFBC}" type="pres">
      <dgm:prSet presAssocID="{32AA7D41-FE7E-4436-889E-6F2D8E83588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5E0239D-CB8A-48F8-B981-DAB47B4781A2}" type="pres">
      <dgm:prSet presAssocID="{6F59A238-EFCD-4E3C-B9DF-A692B8837E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16172-DDDC-4790-B72B-AACF5A894E30}" type="pres">
      <dgm:prSet presAssocID="{6F59A238-EFCD-4E3C-B9DF-A692B8837ECB}" presName="spNode" presStyleCnt="0"/>
      <dgm:spPr/>
    </dgm:pt>
    <dgm:pt modelId="{37C0DCDF-14D9-4B69-88EC-D7CEAC99F639}" type="pres">
      <dgm:prSet presAssocID="{1469EF4E-A3DE-4E44-9CAA-EA4160696ECE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141BFA3-5E6A-4F42-A5A3-5BF283640030}" type="pres">
      <dgm:prSet presAssocID="{D8104E05-EF64-406A-AA60-E7490D02280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A99438-8D13-401F-828D-3596B54DA676}" type="pres">
      <dgm:prSet presAssocID="{D8104E05-EF64-406A-AA60-E7490D02280E}" presName="spNode" presStyleCnt="0"/>
      <dgm:spPr/>
    </dgm:pt>
    <dgm:pt modelId="{4A822561-FA8B-4697-A88B-5AF3390617FE}" type="pres">
      <dgm:prSet presAssocID="{8DFADE38-3097-43C9-B9FF-486FC9F81FB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CFDB608C-AB85-476F-8999-1A6614F1FBDB}" type="pres">
      <dgm:prSet presAssocID="{97011C3B-2413-49CD-A641-9CADCA7873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66A893-10AC-459A-B2EF-8C8A7187533E}" type="pres">
      <dgm:prSet presAssocID="{97011C3B-2413-49CD-A641-9CADCA78736F}" presName="spNode" presStyleCnt="0"/>
      <dgm:spPr/>
    </dgm:pt>
    <dgm:pt modelId="{3DBFE03C-4786-4F9A-848C-D9E32F2505CC}" type="pres">
      <dgm:prSet presAssocID="{3ED24405-45AC-4BC9-A9F6-4B68B929705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2FAC3ED9-B19D-495D-8C8E-F1213D9F4755}" type="pres">
      <dgm:prSet presAssocID="{F000F8FD-29ED-49CC-8958-EE1D9C8527C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E2517C-B6C7-469F-B656-A08F29E65EF4}" type="pres">
      <dgm:prSet presAssocID="{F000F8FD-29ED-49CC-8958-EE1D9C8527C6}" presName="spNode" presStyleCnt="0"/>
      <dgm:spPr/>
    </dgm:pt>
    <dgm:pt modelId="{DC71EE80-1D83-4D50-8651-124DCA427EED}" type="pres">
      <dgm:prSet presAssocID="{C38AB5F9-6EF7-42B4-A392-DA7F7AA00959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123694D4-81AD-4DC8-A348-D48E2B9BD2BE}" srcId="{762EB867-8CB8-4DD8-9AE7-80B6D8947798}" destId="{D8104E05-EF64-406A-AA60-E7490D02280E}" srcOrd="2" destOrd="0" parTransId="{CB465C1B-B2D8-40FD-A452-E6E24EC74C9F}" sibTransId="{8DFADE38-3097-43C9-B9FF-486FC9F81FB6}"/>
    <dgm:cxn modelId="{CD7CD5E8-B69C-4730-8C45-3D35418F36AB}" type="presOf" srcId="{D8104E05-EF64-406A-AA60-E7490D02280E}" destId="{F141BFA3-5E6A-4F42-A5A3-5BF283640030}" srcOrd="0" destOrd="0" presId="urn:microsoft.com/office/officeart/2005/8/layout/cycle6"/>
    <dgm:cxn modelId="{9359CB7F-FFCC-443B-B67A-2895DC86555A}" type="presOf" srcId="{97011C3B-2413-49CD-A641-9CADCA78736F}" destId="{CFDB608C-AB85-476F-8999-1A6614F1FBDB}" srcOrd="0" destOrd="0" presId="urn:microsoft.com/office/officeart/2005/8/layout/cycle6"/>
    <dgm:cxn modelId="{6E807727-FBFB-44BC-AB6D-8360FA345C75}" type="presOf" srcId="{756C5750-72CB-4F6D-8A90-7549650F6012}" destId="{EE996F64-68B7-4250-A75C-4B495AAA78E3}" srcOrd="0" destOrd="0" presId="urn:microsoft.com/office/officeart/2005/8/layout/cycle6"/>
    <dgm:cxn modelId="{28F45196-B8DA-41D3-AEF6-2669DD0BD879}" type="presOf" srcId="{762EB867-8CB8-4DD8-9AE7-80B6D8947798}" destId="{B98A5B2E-97AC-4A44-A128-F5A87E19C0FB}" srcOrd="0" destOrd="0" presId="urn:microsoft.com/office/officeart/2005/8/layout/cycle6"/>
    <dgm:cxn modelId="{B3E91AED-2AD8-441C-812B-897D9F43C7EE}" type="presOf" srcId="{3ED24405-45AC-4BC9-A9F6-4B68B9297050}" destId="{3DBFE03C-4786-4F9A-848C-D9E32F2505CC}" srcOrd="0" destOrd="0" presId="urn:microsoft.com/office/officeart/2005/8/layout/cycle6"/>
    <dgm:cxn modelId="{2CC864A4-96D0-4861-9338-886C462DE916}" type="presOf" srcId="{32AA7D41-FE7E-4436-889E-6F2D8E83588E}" destId="{3D6B8464-F8D8-4B52-9263-7572A3DDFFBC}" srcOrd="0" destOrd="0" presId="urn:microsoft.com/office/officeart/2005/8/layout/cycle6"/>
    <dgm:cxn modelId="{8AED7A47-EBAE-4D7B-B680-5B5206024328}" srcId="{762EB867-8CB8-4DD8-9AE7-80B6D8947798}" destId="{F000F8FD-29ED-49CC-8958-EE1D9C8527C6}" srcOrd="4" destOrd="0" parTransId="{DD3E6E8B-ECD7-457D-BABA-4746C41FFA1A}" sibTransId="{C38AB5F9-6EF7-42B4-A392-DA7F7AA00959}"/>
    <dgm:cxn modelId="{2C9990F7-CC60-4C83-B5A9-6A8E55A596D8}" srcId="{762EB867-8CB8-4DD8-9AE7-80B6D8947798}" destId="{6F59A238-EFCD-4E3C-B9DF-A692B8837ECB}" srcOrd="1" destOrd="0" parTransId="{9D71C17F-541E-4A98-ACA4-62BE8055998A}" sibTransId="{1469EF4E-A3DE-4E44-9CAA-EA4160696ECE}"/>
    <dgm:cxn modelId="{5F5A6B21-197A-42AC-B7DA-80328D0E2871}" type="presOf" srcId="{F000F8FD-29ED-49CC-8958-EE1D9C8527C6}" destId="{2FAC3ED9-B19D-495D-8C8E-F1213D9F4755}" srcOrd="0" destOrd="0" presId="urn:microsoft.com/office/officeart/2005/8/layout/cycle6"/>
    <dgm:cxn modelId="{D681663F-2B08-4F0A-A16C-54F8EE0EC82C}" type="presOf" srcId="{6F59A238-EFCD-4E3C-B9DF-A692B8837ECB}" destId="{E5E0239D-CB8A-48F8-B981-DAB47B4781A2}" srcOrd="0" destOrd="0" presId="urn:microsoft.com/office/officeart/2005/8/layout/cycle6"/>
    <dgm:cxn modelId="{7DB1CB18-9A65-40D3-BD97-F42C844D8616}" srcId="{762EB867-8CB8-4DD8-9AE7-80B6D8947798}" destId="{97011C3B-2413-49CD-A641-9CADCA78736F}" srcOrd="3" destOrd="0" parTransId="{344023A5-93F3-45BF-935E-E4BA9F210CDB}" sibTransId="{3ED24405-45AC-4BC9-A9F6-4B68B9297050}"/>
    <dgm:cxn modelId="{2C46E6EC-B357-4E7A-AC0E-946A8A1D8E6A}" type="presOf" srcId="{1469EF4E-A3DE-4E44-9CAA-EA4160696ECE}" destId="{37C0DCDF-14D9-4B69-88EC-D7CEAC99F639}" srcOrd="0" destOrd="0" presId="urn:microsoft.com/office/officeart/2005/8/layout/cycle6"/>
    <dgm:cxn modelId="{D88A3F17-9303-4C84-8697-8FC02957F0CD}" srcId="{762EB867-8CB8-4DD8-9AE7-80B6D8947798}" destId="{756C5750-72CB-4F6D-8A90-7549650F6012}" srcOrd="0" destOrd="0" parTransId="{3E5ABF1B-A56E-49A2-8B24-A1F935320257}" sibTransId="{32AA7D41-FE7E-4436-889E-6F2D8E83588E}"/>
    <dgm:cxn modelId="{E846DB5A-0BBA-4263-A1F4-3A3CC39DF5DA}" type="presOf" srcId="{8DFADE38-3097-43C9-B9FF-486FC9F81FB6}" destId="{4A822561-FA8B-4697-A88B-5AF3390617FE}" srcOrd="0" destOrd="0" presId="urn:microsoft.com/office/officeart/2005/8/layout/cycle6"/>
    <dgm:cxn modelId="{B5A645E5-7366-4CFA-96ED-7A8C150B34F5}" type="presOf" srcId="{C38AB5F9-6EF7-42B4-A392-DA7F7AA00959}" destId="{DC71EE80-1D83-4D50-8651-124DCA427EED}" srcOrd="0" destOrd="0" presId="urn:microsoft.com/office/officeart/2005/8/layout/cycle6"/>
    <dgm:cxn modelId="{913E6764-190E-4172-98B6-EC7461DB77B5}" type="presParOf" srcId="{B98A5B2E-97AC-4A44-A128-F5A87E19C0FB}" destId="{EE996F64-68B7-4250-A75C-4B495AAA78E3}" srcOrd="0" destOrd="0" presId="urn:microsoft.com/office/officeart/2005/8/layout/cycle6"/>
    <dgm:cxn modelId="{C4639A7C-D1E1-4540-83BF-243C9F1464D1}" type="presParOf" srcId="{B98A5B2E-97AC-4A44-A128-F5A87E19C0FB}" destId="{2AC47773-A010-4424-BDB7-3B2005FD6D49}" srcOrd="1" destOrd="0" presId="urn:microsoft.com/office/officeart/2005/8/layout/cycle6"/>
    <dgm:cxn modelId="{595B0288-69A8-45F6-AD4B-F4D827201EA6}" type="presParOf" srcId="{B98A5B2E-97AC-4A44-A128-F5A87E19C0FB}" destId="{3D6B8464-F8D8-4B52-9263-7572A3DDFFBC}" srcOrd="2" destOrd="0" presId="urn:microsoft.com/office/officeart/2005/8/layout/cycle6"/>
    <dgm:cxn modelId="{4FD256D8-6C87-44C2-91C4-E054ECFB0792}" type="presParOf" srcId="{B98A5B2E-97AC-4A44-A128-F5A87E19C0FB}" destId="{E5E0239D-CB8A-48F8-B981-DAB47B4781A2}" srcOrd="3" destOrd="0" presId="urn:microsoft.com/office/officeart/2005/8/layout/cycle6"/>
    <dgm:cxn modelId="{08E4BE8B-A84E-4635-A809-0D1FC29BAF90}" type="presParOf" srcId="{B98A5B2E-97AC-4A44-A128-F5A87E19C0FB}" destId="{07B16172-DDDC-4790-B72B-AACF5A894E30}" srcOrd="4" destOrd="0" presId="urn:microsoft.com/office/officeart/2005/8/layout/cycle6"/>
    <dgm:cxn modelId="{89AF5FDE-D1CC-497B-8FE7-27029CB7B33B}" type="presParOf" srcId="{B98A5B2E-97AC-4A44-A128-F5A87E19C0FB}" destId="{37C0DCDF-14D9-4B69-88EC-D7CEAC99F639}" srcOrd="5" destOrd="0" presId="urn:microsoft.com/office/officeart/2005/8/layout/cycle6"/>
    <dgm:cxn modelId="{A1627E89-7BB6-4D0F-81EF-E3B635188EF6}" type="presParOf" srcId="{B98A5B2E-97AC-4A44-A128-F5A87E19C0FB}" destId="{F141BFA3-5E6A-4F42-A5A3-5BF283640030}" srcOrd="6" destOrd="0" presId="urn:microsoft.com/office/officeart/2005/8/layout/cycle6"/>
    <dgm:cxn modelId="{BEE9A7DD-9A68-4D75-8292-FD1E1D21CB52}" type="presParOf" srcId="{B98A5B2E-97AC-4A44-A128-F5A87E19C0FB}" destId="{E3A99438-8D13-401F-828D-3596B54DA676}" srcOrd="7" destOrd="0" presId="urn:microsoft.com/office/officeart/2005/8/layout/cycle6"/>
    <dgm:cxn modelId="{DE32A25A-BD48-41F4-9D20-AE68C69555D3}" type="presParOf" srcId="{B98A5B2E-97AC-4A44-A128-F5A87E19C0FB}" destId="{4A822561-FA8B-4697-A88B-5AF3390617FE}" srcOrd="8" destOrd="0" presId="urn:microsoft.com/office/officeart/2005/8/layout/cycle6"/>
    <dgm:cxn modelId="{9A4492D0-82FF-4C15-9D13-EE79B7BA42AB}" type="presParOf" srcId="{B98A5B2E-97AC-4A44-A128-F5A87E19C0FB}" destId="{CFDB608C-AB85-476F-8999-1A6614F1FBDB}" srcOrd="9" destOrd="0" presId="urn:microsoft.com/office/officeart/2005/8/layout/cycle6"/>
    <dgm:cxn modelId="{465F8818-FD27-429D-A215-8165D30C9FBF}" type="presParOf" srcId="{B98A5B2E-97AC-4A44-A128-F5A87E19C0FB}" destId="{1F66A893-10AC-459A-B2EF-8C8A7187533E}" srcOrd="10" destOrd="0" presId="urn:microsoft.com/office/officeart/2005/8/layout/cycle6"/>
    <dgm:cxn modelId="{AAD6A3B5-CF75-40D3-BA9C-58E7FD509DAB}" type="presParOf" srcId="{B98A5B2E-97AC-4A44-A128-F5A87E19C0FB}" destId="{3DBFE03C-4786-4F9A-848C-D9E32F2505CC}" srcOrd="11" destOrd="0" presId="urn:microsoft.com/office/officeart/2005/8/layout/cycle6"/>
    <dgm:cxn modelId="{7E075E9B-BEE2-4192-88DE-4BF3DA6A1A2E}" type="presParOf" srcId="{B98A5B2E-97AC-4A44-A128-F5A87E19C0FB}" destId="{2FAC3ED9-B19D-495D-8C8E-F1213D9F4755}" srcOrd="12" destOrd="0" presId="urn:microsoft.com/office/officeart/2005/8/layout/cycle6"/>
    <dgm:cxn modelId="{30886F06-C9F5-4992-9921-A28256CB0E66}" type="presParOf" srcId="{B98A5B2E-97AC-4A44-A128-F5A87E19C0FB}" destId="{6DE2517C-B6C7-469F-B656-A08F29E65EF4}" srcOrd="13" destOrd="0" presId="urn:microsoft.com/office/officeart/2005/8/layout/cycle6"/>
    <dgm:cxn modelId="{38B9D0F3-8EA6-4457-B85B-2BD527A60693}" type="presParOf" srcId="{B98A5B2E-97AC-4A44-A128-F5A87E19C0FB}" destId="{DC71EE80-1D83-4D50-8651-124DCA427EED}" srcOrd="14" destOrd="0" presId="urn:microsoft.com/office/officeart/2005/8/layout/cycle6"/>
  </dgm:cxnLst>
  <dgm:bg/>
  <dgm:whole>
    <a:ln w="57150"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ABCC8B6-04A4-4EA1-882B-A7E6FD0614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D0396-ADB0-4D69-9ACB-3BADD923EF65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Дыхательная система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08DC7A4F-2107-445E-9F50-DF0FD72F351D}" type="parTrans" cxnId="{DDD3B3DA-045E-44AB-8B66-3CB4E830AB09}">
      <dgm:prSet/>
      <dgm:spPr/>
      <dgm:t>
        <a:bodyPr/>
        <a:lstStyle/>
        <a:p>
          <a:endParaRPr lang="ru-RU"/>
        </a:p>
      </dgm:t>
    </dgm:pt>
    <dgm:pt modelId="{D3D47BA0-0413-44F5-B1D8-EA707F65B3C6}" type="sibTrans" cxnId="{DDD3B3DA-045E-44AB-8B66-3CB4E830AB09}">
      <dgm:prSet/>
      <dgm:spPr/>
      <dgm:t>
        <a:bodyPr/>
        <a:lstStyle/>
        <a:p>
          <a:endParaRPr lang="ru-RU"/>
        </a:p>
      </dgm:t>
    </dgm:pt>
    <dgm:pt modelId="{AD61B693-9E56-4FFB-ADE4-79AA46A28A4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воздухоносные пути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542B6A48-3143-4EE8-97B5-A92A77533B1B}" type="parTrans" cxnId="{8089E382-01C6-470F-9F02-789C92753AE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C6BF4329-8339-498E-8E44-95D95345B8A4}" type="sibTrans" cxnId="{8089E382-01C6-470F-9F02-789C92753AE1}">
      <dgm:prSet/>
      <dgm:spPr/>
      <dgm:t>
        <a:bodyPr/>
        <a:lstStyle/>
        <a:p>
          <a:endParaRPr lang="ru-RU"/>
        </a:p>
      </dgm:t>
    </dgm:pt>
    <dgm:pt modelId="{3B39596D-F336-4115-8148-D7618CFA7EF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собственно органы дыхания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CA17F531-10E4-4647-9AE8-E6C23FD6D1C4}" type="parTrans" cxnId="{A24431C2-9851-4BAC-94BA-D50B5C35B5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38D85A3-2B3B-44F5-A4FE-DE60788529D7}" type="sibTrans" cxnId="{A24431C2-9851-4BAC-94BA-D50B5C35B558}">
      <dgm:prSet/>
      <dgm:spPr/>
      <dgm:t>
        <a:bodyPr/>
        <a:lstStyle/>
        <a:p>
          <a:endParaRPr lang="ru-RU"/>
        </a:p>
      </dgm:t>
    </dgm:pt>
    <dgm:pt modelId="{C89F3EDB-F861-4662-8302-BC6F362C40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1. носовая полость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33ACE6D7-D8BF-4D6E-9FD0-F5E0C2EA7D40}" type="parTrans" cxnId="{76FF743E-81F3-4B29-98FA-BDB22235F43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870CE0E2-54B6-4954-BBE9-96322B40A7A2}" type="sibTrans" cxnId="{76FF743E-81F3-4B29-98FA-BDB22235F43E}">
      <dgm:prSet/>
      <dgm:spPr/>
      <dgm:t>
        <a:bodyPr/>
        <a:lstStyle/>
        <a:p>
          <a:endParaRPr lang="ru-RU"/>
        </a:p>
      </dgm:t>
    </dgm:pt>
    <dgm:pt modelId="{D67D290C-8C37-43A0-834B-E4EB42415D1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5. лёгкие 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34C1FC56-57C2-45C9-B9A5-4B311FADFCA4}" type="parTrans" cxnId="{EF78413B-89FA-43AE-ACE7-35A2FA5EDE3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B6993DB-EC93-4547-B67D-FE05EA71B30C}" type="sibTrans" cxnId="{EF78413B-89FA-43AE-ACE7-35A2FA5EDE33}">
      <dgm:prSet/>
      <dgm:spPr/>
      <dgm:t>
        <a:bodyPr/>
        <a:lstStyle/>
        <a:p>
          <a:endParaRPr lang="ru-RU"/>
        </a:p>
      </dgm:t>
    </dgm:pt>
    <dgm:pt modelId="{E10C2211-E18E-4812-8079-0C124FA2B5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2. гортань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4E8082BE-62BF-4135-8244-A2D61CD726AB}" type="parTrans" cxnId="{3A3CEBFC-4897-49CB-A1C0-573D7B2368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E1CC6074-3DDF-44CF-B939-112875D6AB00}" type="sibTrans" cxnId="{3A3CEBFC-4897-49CB-A1C0-573D7B236858}">
      <dgm:prSet/>
      <dgm:spPr/>
      <dgm:t>
        <a:bodyPr/>
        <a:lstStyle/>
        <a:p>
          <a:endParaRPr lang="ru-RU"/>
        </a:p>
      </dgm:t>
    </dgm:pt>
    <dgm:pt modelId="{8FD4BF04-EE6B-40F3-A626-71FFE137D56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3. трахея 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0DB42853-771E-453D-96DD-27A6DA6A93CF}" type="parTrans" cxnId="{060FF5A0-D793-4509-AAF8-2A5E8E9EAEF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37788227-7C38-46EF-B803-F0C30D9CD7CC}" type="sibTrans" cxnId="{060FF5A0-D793-4509-AAF8-2A5E8E9EAEF6}">
      <dgm:prSet/>
      <dgm:spPr/>
      <dgm:t>
        <a:bodyPr/>
        <a:lstStyle/>
        <a:p>
          <a:endParaRPr lang="ru-RU"/>
        </a:p>
      </dgm:t>
    </dgm:pt>
    <dgm:pt modelId="{1ED14C47-C5F5-4ED9-B2C8-E6E82ED82B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4. бронхи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DA8D4DB9-B87D-4BA0-8E88-882E620BC837}" type="parTrans" cxnId="{754F1F6C-8A82-4F38-8F0B-FFB77620A78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9A135691-1887-42BD-927C-28B8A74B3C4D}" type="sibTrans" cxnId="{754F1F6C-8A82-4F38-8F0B-FFB77620A78D}">
      <dgm:prSet/>
      <dgm:spPr/>
      <dgm:t>
        <a:bodyPr/>
        <a:lstStyle/>
        <a:p>
          <a:endParaRPr lang="ru-RU"/>
        </a:p>
      </dgm:t>
    </dgm:pt>
    <dgm:pt modelId="{7DADC813-A8F3-4091-8FEE-99C201C353A8}" type="pres">
      <dgm:prSet presAssocID="{4ABCC8B6-04A4-4EA1-882B-A7E6FD0614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966516-25D2-4C43-98E6-31F9620216E5}" type="pres">
      <dgm:prSet presAssocID="{04BD0396-ADB0-4D69-9ACB-3BADD923EF65}" presName="hierRoot1" presStyleCnt="0">
        <dgm:presLayoutVars>
          <dgm:hierBranch val="init"/>
        </dgm:presLayoutVars>
      </dgm:prSet>
      <dgm:spPr/>
    </dgm:pt>
    <dgm:pt modelId="{0C473A1F-54FF-4EF5-9D90-26AC55DF01AD}" type="pres">
      <dgm:prSet presAssocID="{04BD0396-ADB0-4D69-9ACB-3BADD923EF65}" presName="rootComposite1" presStyleCnt="0"/>
      <dgm:spPr/>
    </dgm:pt>
    <dgm:pt modelId="{7EDDABE8-76C1-454F-94F8-9E150ED86908}" type="pres">
      <dgm:prSet presAssocID="{04BD0396-ADB0-4D69-9ACB-3BADD923EF65}" presName="rootText1" presStyleLbl="node0" presStyleIdx="0" presStyleCnt="1" custScaleX="296160" custScaleY="8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E36224-EB76-41AC-9C6E-7B871EB6C1EF}" type="pres">
      <dgm:prSet presAssocID="{04BD0396-ADB0-4D69-9ACB-3BADD923EF65}" presName="rootConnector1" presStyleLbl="asst0" presStyleIdx="0" presStyleCnt="0"/>
      <dgm:spPr/>
      <dgm:t>
        <a:bodyPr/>
        <a:lstStyle/>
        <a:p>
          <a:endParaRPr lang="ru-RU"/>
        </a:p>
      </dgm:t>
    </dgm:pt>
    <dgm:pt modelId="{0B559FDC-3D6F-471C-A5B9-DE13D9C85A38}" type="pres">
      <dgm:prSet presAssocID="{04BD0396-ADB0-4D69-9ACB-3BADD923EF65}" presName="hierChild2" presStyleCnt="0"/>
      <dgm:spPr/>
    </dgm:pt>
    <dgm:pt modelId="{8C8846EB-97ED-4901-A8E8-44816569270D}" type="pres">
      <dgm:prSet presAssocID="{542B6A48-3143-4EE8-97B5-A92A77533B1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71F1458-BA02-4D5D-A92C-0966E559197A}" type="pres">
      <dgm:prSet presAssocID="{AD61B693-9E56-4FFB-ADE4-79AA46A28A46}" presName="hierRoot2" presStyleCnt="0">
        <dgm:presLayoutVars>
          <dgm:hierBranch val="init"/>
        </dgm:presLayoutVars>
      </dgm:prSet>
      <dgm:spPr/>
    </dgm:pt>
    <dgm:pt modelId="{445F1243-50C9-4D8E-937A-843CDD27E489}" type="pres">
      <dgm:prSet presAssocID="{AD61B693-9E56-4FFB-ADE4-79AA46A28A46}" presName="rootComposite" presStyleCnt="0"/>
      <dgm:spPr/>
    </dgm:pt>
    <dgm:pt modelId="{830D0A90-19B8-4294-A19D-2D5EEA55FFC7}" type="pres">
      <dgm:prSet presAssocID="{AD61B693-9E56-4FFB-ADE4-79AA46A28A46}" presName="rootText" presStyleLbl="node2" presStyleIdx="0" presStyleCnt="2" custScaleX="255297" custScaleY="116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6F013-DCB8-48EB-904C-0EEFA7711513}" type="pres">
      <dgm:prSet presAssocID="{AD61B693-9E56-4FFB-ADE4-79AA46A28A46}" presName="rootConnector" presStyleLbl="node2" presStyleIdx="0" presStyleCnt="2"/>
      <dgm:spPr/>
      <dgm:t>
        <a:bodyPr/>
        <a:lstStyle/>
        <a:p>
          <a:endParaRPr lang="ru-RU"/>
        </a:p>
      </dgm:t>
    </dgm:pt>
    <dgm:pt modelId="{B10231DD-C6FA-4343-87D7-6226271D9940}" type="pres">
      <dgm:prSet presAssocID="{AD61B693-9E56-4FFB-ADE4-79AA46A28A46}" presName="hierChild4" presStyleCnt="0"/>
      <dgm:spPr/>
    </dgm:pt>
    <dgm:pt modelId="{6BDDB4D8-EEA3-4915-A6CA-B3FC08EC60B4}" type="pres">
      <dgm:prSet presAssocID="{33ACE6D7-D8BF-4D6E-9FD0-F5E0C2EA7D4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FB06CED-95B5-4F57-BC37-6891C563B9CC}" type="pres">
      <dgm:prSet presAssocID="{C89F3EDB-F861-4662-8302-BC6F362C404E}" presName="hierRoot2" presStyleCnt="0">
        <dgm:presLayoutVars>
          <dgm:hierBranch val="init"/>
        </dgm:presLayoutVars>
      </dgm:prSet>
      <dgm:spPr/>
    </dgm:pt>
    <dgm:pt modelId="{2B562A55-FED7-47AC-A012-4102A43655FE}" type="pres">
      <dgm:prSet presAssocID="{C89F3EDB-F861-4662-8302-BC6F362C404E}" presName="rootComposite" presStyleCnt="0"/>
      <dgm:spPr/>
    </dgm:pt>
    <dgm:pt modelId="{B65CAF7D-254E-462F-83CB-B757BD8E9644}" type="pres">
      <dgm:prSet presAssocID="{C89F3EDB-F861-4662-8302-BC6F362C404E}" presName="rootText" presStyleLbl="node3" presStyleIdx="0" presStyleCnt="2" custScaleX="252658" custScaleY="6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03ECA-ECEB-4D4B-9977-4FBDDA66FE70}" type="pres">
      <dgm:prSet presAssocID="{C89F3EDB-F861-4662-8302-BC6F362C404E}" presName="rootConnector" presStyleLbl="node3" presStyleIdx="0" presStyleCnt="2"/>
      <dgm:spPr/>
      <dgm:t>
        <a:bodyPr/>
        <a:lstStyle/>
        <a:p>
          <a:endParaRPr lang="ru-RU"/>
        </a:p>
      </dgm:t>
    </dgm:pt>
    <dgm:pt modelId="{43B201C6-55BB-4B9E-A3E9-80443361635F}" type="pres">
      <dgm:prSet presAssocID="{C89F3EDB-F861-4662-8302-BC6F362C404E}" presName="hierChild4" presStyleCnt="0"/>
      <dgm:spPr/>
    </dgm:pt>
    <dgm:pt modelId="{1DDAD3D5-E516-4A58-8D26-967AE1DB82F7}" type="pres">
      <dgm:prSet presAssocID="{4E8082BE-62BF-4135-8244-A2D61CD726AB}" presName="Name37" presStyleLbl="parChTrans1D4" presStyleIdx="0" presStyleCnt="3"/>
      <dgm:spPr/>
      <dgm:t>
        <a:bodyPr/>
        <a:lstStyle/>
        <a:p>
          <a:endParaRPr lang="ru-RU"/>
        </a:p>
      </dgm:t>
    </dgm:pt>
    <dgm:pt modelId="{29DE5DF4-B570-4266-9774-D50EEDED9DC8}" type="pres">
      <dgm:prSet presAssocID="{E10C2211-E18E-4812-8079-0C124FA2B590}" presName="hierRoot2" presStyleCnt="0">
        <dgm:presLayoutVars>
          <dgm:hierBranch val="init"/>
        </dgm:presLayoutVars>
      </dgm:prSet>
      <dgm:spPr/>
    </dgm:pt>
    <dgm:pt modelId="{F5D06AF6-1BBE-4A56-8A1B-93AECA170BD6}" type="pres">
      <dgm:prSet presAssocID="{E10C2211-E18E-4812-8079-0C124FA2B590}" presName="rootComposite" presStyleCnt="0"/>
      <dgm:spPr/>
    </dgm:pt>
    <dgm:pt modelId="{007093D7-8A4C-4696-BD95-5F1904BB1DF6}" type="pres">
      <dgm:prSet presAssocID="{E10C2211-E18E-4812-8079-0C124FA2B590}" presName="rootText" presStyleLbl="node4" presStyleIdx="0" presStyleCnt="3" custScaleX="252658" custScaleY="6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FDE33-95E0-4583-91DC-3FDC97076D0F}" type="pres">
      <dgm:prSet presAssocID="{E10C2211-E18E-4812-8079-0C124FA2B590}" presName="rootConnector" presStyleLbl="node4" presStyleIdx="0" presStyleCnt="3"/>
      <dgm:spPr/>
      <dgm:t>
        <a:bodyPr/>
        <a:lstStyle/>
        <a:p>
          <a:endParaRPr lang="ru-RU"/>
        </a:p>
      </dgm:t>
    </dgm:pt>
    <dgm:pt modelId="{F9BD4E2C-AE10-4CDD-BCAE-2F9A924DC680}" type="pres">
      <dgm:prSet presAssocID="{E10C2211-E18E-4812-8079-0C124FA2B590}" presName="hierChild4" presStyleCnt="0"/>
      <dgm:spPr/>
    </dgm:pt>
    <dgm:pt modelId="{74ABFB25-3BF0-44D4-A4D5-C686C5BADC69}" type="pres">
      <dgm:prSet presAssocID="{0DB42853-771E-453D-96DD-27A6DA6A93CF}" presName="Name37" presStyleLbl="parChTrans1D4" presStyleIdx="1" presStyleCnt="3"/>
      <dgm:spPr/>
      <dgm:t>
        <a:bodyPr/>
        <a:lstStyle/>
        <a:p>
          <a:endParaRPr lang="ru-RU"/>
        </a:p>
      </dgm:t>
    </dgm:pt>
    <dgm:pt modelId="{5BC6E717-1CA7-40A4-8637-512664D5DBF4}" type="pres">
      <dgm:prSet presAssocID="{8FD4BF04-EE6B-40F3-A626-71FFE137D56C}" presName="hierRoot2" presStyleCnt="0">
        <dgm:presLayoutVars>
          <dgm:hierBranch val="init"/>
        </dgm:presLayoutVars>
      </dgm:prSet>
      <dgm:spPr/>
    </dgm:pt>
    <dgm:pt modelId="{31EEA1DF-1CD0-43FB-8EAA-F39DFFCD7353}" type="pres">
      <dgm:prSet presAssocID="{8FD4BF04-EE6B-40F3-A626-71FFE137D56C}" presName="rootComposite" presStyleCnt="0"/>
      <dgm:spPr/>
    </dgm:pt>
    <dgm:pt modelId="{26BE4569-4FAB-4CE5-8370-2F7BF028128A}" type="pres">
      <dgm:prSet presAssocID="{8FD4BF04-EE6B-40F3-A626-71FFE137D56C}" presName="rootText" presStyleLbl="node4" presStyleIdx="1" presStyleCnt="3" custScaleX="252658" custScaleY="6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C45A0-5C88-4A56-B537-124F6E38A867}" type="pres">
      <dgm:prSet presAssocID="{8FD4BF04-EE6B-40F3-A626-71FFE137D56C}" presName="rootConnector" presStyleLbl="node4" presStyleIdx="1" presStyleCnt="3"/>
      <dgm:spPr/>
      <dgm:t>
        <a:bodyPr/>
        <a:lstStyle/>
        <a:p>
          <a:endParaRPr lang="ru-RU"/>
        </a:p>
      </dgm:t>
    </dgm:pt>
    <dgm:pt modelId="{F7A11BB4-199C-49EF-9C1D-6E74E8625D41}" type="pres">
      <dgm:prSet presAssocID="{8FD4BF04-EE6B-40F3-A626-71FFE137D56C}" presName="hierChild4" presStyleCnt="0"/>
      <dgm:spPr/>
    </dgm:pt>
    <dgm:pt modelId="{0FA13811-A6A1-4229-AA19-74A1727B2F54}" type="pres">
      <dgm:prSet presAssocID="{DA8D4DB9-B87D-4BA0-8E88-882E620BC837}" presName="Name37" presStyleLbl="parChTrans1D4" presStyleIdx="2" presStyleCnt="3"/>
      <dgm:spPr/>
      <dgm:t>
        <a:bodyPr/>
        <a:lstStyle/>
        <a:p>
          <a:endParaRPr lang="ru-RU"/>
        </a:p>
      </dgm:t>
    </dgm:pt>
    <dgm:pt modelId="{5B9A4A7A-956E-46BD-A30D-DA8527D439C7}" type="pres">
      <dgm:prSet presAssocID="{1ED14C47-C5F5-4ED9-B2C8-E6E82ED82BFB}" presName="hierRoot2" presStyleCnt="0">
        <dgm:presLayoutVars>
          <dgm:hierBranch val="init"/>
        </dgm:presLayoutVars>
      </dgm:prSet>
      <dgm:spPr/>
    </dgm:pt>
    <dgm:pt modelId="{50BF98F5-BCA4-4ED8-A676-627DB7C1D80C}" type="pres">
      <dgm:prSet presAssocID="{1ED14C47-C5F5-4ED9-B2C8-E6E82ED82BFB}" presName="rootComposite" presStyleCnt="0"/>
      <dgm:spPr/>
    </dgm:pt>
    <dgm:pt modelId="{3C4EA0E3-360D-4B52-B767-767450503AB9}" type="pres">
      <dgm:prSet presAssocID="{1ED14C47-C5F5-4ED9-B2C8-E6E82ED82BFB}" presName="rootText" presStyleLbl="node4" presStyleIdx="2" presStyleCnt="3" custScaleX="252658" custScaleY="63439" custLinFactNeighborX="-67019" custLinFactNeighborY="3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F73E2-1ADF-40BF-BB45-6B723E97FAA5}" type="pres">
      <dgm:prSet presAssocID="{1ED14C47-C5F5-4ED9-B2C8-E6E82ED82BFB}" presName="rootConnector" presStyleLbl="node4" presStyleIdx="2" presStyleCnt="3"/>
      <dgm:spPr/>
      <dgm:t>
        <a:bodyPr/>
        <a:lstStyle/>
        <a:p>
          <a:endParaRPr lang="ru-RU"/>
        </a:p>
      </dgm:t>
    </dgm:pt>
    <dgm:pt modelId="{BB9D4D0D-E3AA-475A-B363-F3586EAD0E9E}" type="pres">
      <dgm:prSet presAssocID="{1ED14C47-C5F5-4ED9-B2C8-E6E82ED82BFB}" presName="hierChild4" presStyleCnt="0"/>
      <dgm:spPr/>
    </dgm:pt>
    <dgm:pt modelId="{5D962931-CC36-4812-A564-5560C427BD14}" type="pres">
      <dgm:prSet presAssocID="{1ED14C47-C5F5-4ED9-B2C8-E6E82ED82BFB}" presName="hierChild5" presStyleCnt="0"/>
      <dgm:spPr/>
    </dgm:pt>
    <dgm:pt modelId="{FBB12CDE-258B-47E9-8344-9BB6D24C37D7}" type="pres">
      <dgm:prSet presAssocID="{8FD4BF04-EE6B-40F3-A626-71FFE137D56C}" presName="hierChild5" presStyleCnt="0"/>
      <dgm:spPr/>
    </dgm:pt>
    <dgm:pt modelId="{DC6DE490-5258-4F09-89D6-0DCC2EBB55F7}" type="pres">
      <dgm:prSet presAssocID="{E10C2211-E18E-4812-8079-0C124FA2B590}" presName="hierChild5" presStyleCnt="0"/>
      <dgm:spPr/>
    </dgm:pt>
    <dgm:pt modelId="{72B0D2C9-6620-4E74-B61C-014EA837ACEA}" type="pres">
      <dgm:prSet presAssocID="{C89F3EDB-F861-4662-8302-BC6F362C404E}" presName="hierChild5" presStyleCnt="0"/>
      <dgm:spPr/>
    </dgm:pt>
    <dgm:pt modelId="{6C757B95-7787-4826-93DA-28929C28A397}" type="pres">
      <dgm:prSet presAssocID="{AD61B693-9E56-4FFB-ADE4-79AA46A28A46}" presName="hierChild5" presStyleCnt="0"/>
      <dgm:spPr/>
    </dgm:pt>
    <dgm:pt modelId="{05793264-310D-4D08-8A7B-2F51D8CF215D}" type="pres">
      <dgm:prSet presAssocID="{CA17F531-10E4-4647-9AE8-E6C23FD6D1C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E3CC993-7976-42CA-BBFA-F41AFB762A89}" type="pres">
      <dgm:prSet presAssocID="{3B39596D-F336-4115-8148-D7618CFA7EF8}" presName="hierRoot2" presStyleCnt="0">
        <dgm:presLayoutVars>
          <dgm:hierBranch val="init"/>
        </dgm:presLayoutVars>
      </dgm:prSet>
      <dgm:spPr/>
    </dgm:pt>
    <dgm:pt modelId="{674ECC1F-8044-4D7F-A134-4EDAA9890530}" type="pres">
      <dgm:prSet presAssocID="{3B39596D-F336-4115-8148-D7618CFA7EF8}" presName="rootComposite" presStyleCnt="0"/>
      <dgm:spPr/>
    </dgm:pt>
    <dgm:pt modelId="{9D7C4A77-8FA1-4A55-8952-EF898212B657}" type="pres">
      <dgm:prSet presAssocID="{3B39596D-F336-4115-8148-D7618CFA7EF8}" presName="rootText" presStyleLbl="node2" presStyleIdx="1" presStyleCnt="2" custScaleX="255297" custScaleY="116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528E5-0F5F-41F2-99EC-50AEB10F5A0C}" type="pres">
      <dgm:prSet presAssocID="{3B39596D-F336-4115-8148-D7618CFA7EF8}" presName="rootConnector" presStyleLbl="node2" presStyleIdx="1" presStyleCnt="2"/>
      <dgm:spPr/>
      <dgm:t>
        <a:bodyPr/>
        <a:lstStyle/>
        <a:p>
          <a:endParaRPr lang="ru-RU"/>
        </a:p>
      </dgm:t>
    </dgm:pt>
    <dgm:pt modelId="{6075C3BA-914D-44C3-B829-8B55CFF365AE}" type="pres">
      <dgm:prSet presAssocID="{3B39596D-F336-4115-8148-D7618CFA7EF8}" presName="hierChild4" presStyleCnt="0"/>
      <dgm:spPr/>
    </dgm:pt>
    <dgm:pt modelId="{C3E3EA5B-5434-430E-A47F-80903C36CD4C}" type="pres">
      <dgm:prSet presAssocID="{34C1FC56-57C2-45C9-B9A5-4B311FADFCA4}" presName="Name37" presStyleLbl="parChTrans1D3" presStyleIdx="1" presStyleCnt="2"/>
      <dgm:spPr/>
      <dgm:t>
        <a:bodyPr/>
        <a:lstStyle/>
        <a:p>
          <a:endParaRPr lang="ru-RU"/>
        </a:p>
      </dgm:t>
    </dgm:pt>
    <dgm:pt modelId="{760B4F4C-8511-43BD-BD1F-E52ACF94C04A}" type="pres">
      <dgm:prSet presAssocID="{D67D290C-8C37-43A0-834B-E4EB42415D1D}" presName="hierRoot2" presStyleCnt="0">
        <dgm:presLayoutVars>
          <dgm:hierBranch val="init"/>
        </dgm:presLayoutVars>
      </dgm:prSet>
      <dgm:spPr/>
    </dgm:pt>
    <dgm:pt modelId="{C798FA55-302F-40B9-BBE1-8A2F61629F5C}" type="pres">
      <dgm:prSet presAssocID="{D67D290C-8C37-43A0-834B-E4EB42415D1D}" presName="rootComposite" presStyleCnt="0"/>
      <dgm:spPr/>
    </dgm:pt>
    <dgm:pt modelId="{0AC51D21-2630-4002-8CD1-9114B805671D}" type="pres">
      <dgm:prSet presAssocID="{D67D290C-8C37-43A0-834B-E4EB42415D1D}" presName="rootText" presStyleLbl="node3" presStyleIdx="1" presStyleCnt="2" custScaleX="168918" custScaleY="56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4AEF11-7883-4D01-9A98-DC8ED825308B}" type="pres">
      <dgm:prSet presAssocID="{D67D290C-8C37-43A0-834B-E4EB42415D1D}" presName="rootConnector" presStyleLbl="node3" presStyleIdx="1" presStyleCnt="2"/>
      <dgm:spPr/>
      <dgm:t>
        <a:bodyPr/>
        <a:lstStyle/>
        <a:p>
          <a:endParaRPr lang="ru-RU"/>
        </a:p>
      </dgm:t>
    </dgm:pt>
    <dgm:pt modelId="{7031F2C7-B68C-462B-A961-9B9D4A99371C}" type="pres">
      <dgm:prSet presAssocID="{D67D290C-8C37-43A0-834B-E4EB42415D1D}" presName="hierChild4" presStyleCnt="0"/>
      <dgm:spPr/>
    </dgm:pt>
    <dgm:pt modelId="{8BB9A6C6-8AB9-4153-9FAA-FCE0C6C20710}" type="pres">
      <dgm:prSet presAssocID="{D67D290C-8C37-43A0-834B-E4EB42415D1D}" presName="hierChild5" presStyleCnt="0"/>
      <dgm:spPr/>
    </dgm:pt>
    <dgm:pt modelId="{88F86B85-52AA-4113-A4FF-743D80D22997}" type="pres">
      <dgm:prSet presAssocID="{3B39596D-F336-4115-8148-D7618CFA7EF8}" presName="hierChild5" presStyleCnt="0"/>
      <dgm:spPr/>
    </dgm:pt>
    <dgm:pt modelId="{18C12628-85C9-49CC-9428-59E2C4FD997B}" type="pres">
      <dgm:prSet presAssocID="{04BD0396-ADB0-4D69-9ACB-3BADD923EF65}" presName="hierChild3" presStyleCnt="0"/>
      <dgm:spPr/>
    </dgm:pt>
  </dgm:ptLst>
  <dgm:cxnLst>
    <dgm:cxn modelId="{7CE8A923-34FB-4462-9381-39DDFF78CC0A}" type="presOf" srcId="{CA17F531-10E4-4647-9AE8-E6C23FD6D1C4}" destId="{05793264-310D-4D08-8A7B-2F51D8CF215D}" srcOrd="0" destOrd="0" presId="urn:microsoft.com/office/officeart/2005/8/layout/orgChart1"/>
    <dgm:cxn modelId="{DDD3B3DA-045E-44AB-8B66-3CB4E830AB09}" srcId="{4ABCC8B6-04A4-4EA1-882B-A7E6FD06145C}" destId="{04BD0396-ADB0-4D69-9ACB-3BADD923EF65}" srcOrd="0" destOrd="0" parTransId="{08DC7A4F-2107-445E-9F50-DF0FD72F351D}" sibTransId="{D3D47BA0-0413-44F5-B1D8-EA707F65B3C6}"/>
    <dgm:cxn modelId="{1D51FBC4-3649-438B-9EDB-4F1F45F4DD73}" type="presOf" srcId="{1ED14C47-C5F5-4ED9-B2C8-E6E82ED82BFB}" destId="{06FF73E2-1ADF-40BF-BB45-6B723E97FAA5}" srcOrd="1" destOrd="0" presId="urn:microsoft.com/office/officeart/2005/8/layout/orgChart1"/>
    <dgm:cxn modelId="{3DAA06C0-7DD0-4105-A0C9-565533BD5FA5}" type="presOf" srcId="{4E8082BE-62BF-4135-8244-A2D61CD726AB}" destId="{1DDAD3D5-E516-4A58-8D26-967AE1DB82F7}" srcOrd="0" destOrd="0" presId="urn:microsoft.com/office/officeart/2005/8/layout/orgChart1"/>
    <dgm:cxn modelId="{18213608-EBF0-4B42-AFAA-95316E374A0B}" type="presOf" srcId="{AD61B693-9E56-4FFB-ADE4-79AA46A28A46}" destId="{1EF6F013-DCB8-48EB-904C-0EEFA7711513}" srcOrd="1" destOrd="0" presId="urn:microsoft.com/office/officeart/2005/8/layout/orgChart1"/>
    <dgm:cxn modelId="{EF78413B-89FA-43AE-ACE7-35A2FA5EDE33}" srcId="{3B39596D-F336-4115-8148-D7618CFA7EF8}" destId="{D67D290C-8C37-43A0-834B-E4EB42415D1D}" srcOrd="0" destOrd="0" parTransId="{34C1FC56-57C2-45C9-B9A5-4B311FADFCA4}" sibTransId="{BB6993DB-EC93-4547-B67D-FE05EA71B30C}"/>
    <dgm:cxn modelId="{71F41719-6C01-4ED4-A6A7-08FAD1AE2640}" type="presOf" srcId="{0DB42853-771E-453D-96DD-27A6DA6A93CF}" destId="{74ABFB25-3BF0-44D4-A4D5-C686C5BADC69}" srcOrd="0" destOrd="0" presId="urn:microsoft.com/office/officeart/2005/8/layout/orgChart1"/>
    <dgm:cxn modelId="{8089E382-01C6-470F-9F02-789C92753AE1}" srcId="{04BD0396-ADB0-4D69-9ACB-3BADD923EF65}" destId="{AD61B693-9E56-4FFB-ADE4-79AA46A28A46}" srcOrd="0" destOrd="0" parTransId="{542B6A48-3143-4EE8-97B5-A92A77533B1B}" sibTransId="{C6BF4329-8339-498E-8E44-95D95345B8A4}"/>
    <dgm:cxn modelId="{332C53D0-E9F5-47C6-8972-C6FEFEF77D32}" type="presOf" srcId="{4ABCC8B6-04A4-4EA1-882B-A7E6FD06145C}" destId="{7DADC813-A8F3-4091-8FEE-99C201C353A8}" srcOrd="0" destOrd="0" presId="urn:microsoft.com/office/officeart/2005/8/layout/orgChart1"/>
    <dgm:cxn modelId="{642E673C-BF14-468C-9560-3A0793FD2AE8}" type="presOf" srcId="{1ED14C47-C5F5-4ED9-B2C8-E6E82ED82BFB}" destId="{3C4EA0E3-360D-4B52-B767-767450503AB9}" srcOrd="0" destOrd="0" presId="urn:microsoft.com/office/officeart/2005/8/layout/orgChart1"/>
    <dgm:cxn modelId="{98C958DC-5D38-4148-B9F9-79CCB291C274}" type="presOf" srcId="{AD61B693-9E56-4FFB-ADE4-79AA46A28A46}" destId="{830D0A90-19B8-4294-A19D-2D5EEA55FFC7}" srcOrd="0" destOrd="0" presId="urn:microsoft.com/office/officeart/2005/8/layout/orgChart1"/>
    <dgm:cxn modelId="{168F2627-9F28-4B26-A9B8-07E55C045313}" type="presOf" srcId="{04BD0396-ADB0-4D69-9ACB-3BADD923EF65}" destId="{7EDDABE8-76C1-454F-94F8-9E150ED86908}" srcOrd="0" destOrd="0" presId="urn:microsoft.com/office/officeart/2005/8/layout/orgChart1"/>
    <dgm:cxn modelId="{754F1F6C-8A82-4F38-8F0B-FFB77620A78D}" srcId="{8FD4BF04-EE6B-40F3-A626-71FFE137D56C}" destId="{1ED14C47-C5F5-4ED9-B2C8-E6E82ED82BFB}" srcOrd="0" destOrd="0" parTransId="{DA8D4DB9-B87D-4BA0-8E88-882E620BC837}" sibTransId="{9A135691-1887-42BD-927C-28B8A74B3C4D}"/>
    <dgm:cxn modelId="{5EB92BF7-A2EE-4BE6-B8E5-0D1345031112}" type="presOf" srcId="{3B39596D-F336-4115-8148-D7618CFA7EF8}" destId="{9D7C4A77-8FA1-4A55-8952-EF898212B657}" srcOrd="0" destOrd="0" presId="urn:microsoft.com/office/officeart/2005/8/layout/orgChart1"/>
    <dgm:cxn modelId="{A24431C2-9851-4BAC-94BA-D50B5C35B558}" srcId="{04BD0396-ADB0-4D69-9ACB-3BADD923EF65}" destId="{3B39596D-F336-4115-8148-D7618CFA7EF8}" srcOrd="1" destOrd="0" parTransId="{CA17F531-10E4-4647-9AE8-E6C23FD6D1C4}" sibTransId="{B38D85A3-2B3B-44F5-A4FE-DE60788529D7}"/>
    <dgm:cxn modelId="{BDC9C0D9-071E-4DF5-A47C-8516843DF5F4}" type="presOf" srcId="{DA8D4DB9-B87D-4BA0-8E88-882E620BC837}" destId="{0FA13811-A6A1-4229-AA19-74A1727B2F54}" srcOrd="0" destOrd="0" presId="urn:microsoft.com/office/officeart/2005/8/layout/orgChart1"/>
    <dgm:cxn modelId="{DEE6721A-E9B3-4C70-9A3A-F4EABBF14A75}" type="presOf" srcId="{D67D290C-8C37-43A0-834B-E4EB42415D1D}" destId="{0AC51D21-2630-4002-8CD1-9114B805671D}" srcOrd="0" destOrd="0" presId="urn:microsoft.com/office/officeart/2005/8/layout/orgChart1"/>
    <dgm:cxn modelId="{A3846F75-5071-4AFF-AB9C-EC66ECADACC0}" type="presOf" srcId="{04BD0396-ADB0-4D69-9ACB-3BADD923EF65}" destId="{D0E36224-EB76-41AC-9C6E-7B871EB6C1EF}" srcOrd="1" destOrd="0" presId="urn:microsoft.com/office/officeart/2005/8/layout/orgChart1"/>
    <dgm:cxn modelId="{840B5111-836F-4202-8070-4BCC0D2B0DC2}" type="presOf" srcId="{C89F3EDB-F861-4662-8302-BC6F362C404E}" destId="{B65CAF7D-254E-462F-83CB-B757BD8E9644}" srcOrd="0" destOrd="0" presId="urn:microsoft.com/office/officeart/2005/8/layout/orgChart1"/>
    <dgm:cxn modelId="{DECAB813-4DA4-41DD-9065-A5D7A627B9C6}" type="presOf" srcId="{E10C2211-E18E-4812-8079-0C124FA2B590}" destId="{D0DFDE33-95E0-4583-91DC-3FDC97076D0F}" srcOrd="1" destOrd="0" presId="urn:microsoft.com/office/officeart/2005/8/layout/orgChart1"/>
    <dgm:cxn modelId="{060FF5A0-D793-4509-AAF8-2A5E8E9EAEF6}" srcId="{E10C2211-E18E-4812-8079-0C124FA2B590}" destId="{8FD4BF04-EE6B-40F3-A626-71FFE137D56C}" srcOrd="0" destOrd="0" parTransId="{0DB42853-771E-453D-96DD-27A6DA6A93CF}" sibTransId="{37788227-7C38-46EF-B803-F0C30D9CD7CC}"/>
    <dgm:cxn modelId="{8844EAA5-1D79-4F50-9DDF-049553259D5E}" type="presOf" srcId="{542B6A48-3143-4EE8-97B5-A92A77533B1B}" destId="{8C8846EB-97ED-4901-A8E8-44816569270D}" srcOrd="0" destOrd="0" presId="urn:microsoft.com/office/officeart/2005/8/layout/orgChart1"/>
    <dgm:cxn modelId="{1FB5B040-EBC6-489F-B682-1224E16FB967}" type="presOf" srcId="{8FD4BF04-EE6B-40F3-A626-71FFE137D56C}" destId="{D10C45A0-5C88-4A56-B537-124F6E38A867}" srcOrd="1" destOrd="0" presId="urn:microsoft.com/office/officeart/2005/8/layout/orgChart1"/>
    <dgm:cxn modelId="{3B3E89A7-059F-4F88-A584-6CEBC448085C}" type="presOf" srcId="{C89F3EDB-F861-4662-8302-BC6F362C404E}" destId="{04703ECA-ECEB-4D4B-9977-4FBDDA66FE70}" srcOrd="1" destOrd="0" presId="urn:microsoft.com/office/officeart/2005/8/layout/orgChart1"/>
    <dgm:cxn modelId="{B350C4BE-AF7E-4A3E-B2DC-FF1CD9F203C5}" type="presOf" srcId="{3B39596D-F336-4115-8148-D7618CFA7EF8}" destId="{A08528E5-0F5F-41F2-99EC-50AEB10F5A0C}" srcOrd="1" destOrd="0" presId="urn:microsoft.com/office/officeart/2005/8/layout/orgChart1"/>
    <dgm:cxn modelId="{722AB185-B496-46B5-A820-DB6039A6D823}" type="presOf" srcId="{D67D290C-8C37-43A0-834B-E4EB42415D1D}" destId="{394AEF11-7883-4D01-9A98-DC8ED825308B}" srcOrd="1" destOrd="0" presId="urn:microsoft.com/office/officeart/2005/8/layout/orgChart1"/>
    <dgm:cxn modelId="{F3D35D0E-C31C-4424-86B3-0505031E34A9}" type="presOf" srcId="{E10C2211-E18E-4812-8079-0C124FA2B590}" destId="{007093D7-8A4C-4696-BD95-5F1904BB1DF6}" srcOrd="0" destOrd="0" presId="urn:microsoft.com/office/officeart/2005/8/layout/orgChart1"/>
    <dgm:cxn modelId="{5B05E0E8-90F9-4E2D-9A69-C9121E6E830A}" type="presOf" srcId="{8FD4BF04-EE6B-40F3-A626-71FFE137D56C}" destId="{26BE4569-4FAB-4CE5-8370-2F7BF028128A}" srcOrd="0" destOrd="0" presId="urn:microsoft.com/office/officeart/2005/8/layout/orgChart1"/>
    <dgm:cxn modelId="{79E75283-EF91-4C29-BF50-1810C156C7CA}" type="presOf" srcId="{34C1FC56-57C2-45C9-B9A5-4B311FADFCA4}" destId="{C3E3EA5B-5434-430E-A47F-80903C36CD4C}" srcOrd="0" destOrd="0" presId="urn:microsoft.com/office/officeart/2005/8/layout/orgChart1"/>
    <dgm:cxn modelId="{76FF743E-81F3-4B29-98FA-BDB22235F43E}" srcId="{AD61B693-9E56-4FFB-ADE4-79AA46A28A46}" destId="{C89F3EDB-F861-4662-8302-BC6F362C404E}" srcOrd="0" destOrd="0" parTransId="{33ACE6D7-D8BF-4D6E-9FD0-F5E0C2EA7D40}" sibTransId="{870CE0E2-54B6-4954-BBE9-96322B40A7A2}"/>
    <dgm:cxn modelId="{3A3CEBFC-4897-49CB-A1C0-573D7B236858}" srcId="{C89F3EDB-F861-4662-8302-BC6F362C404E}" destId="{E10C2211-E18E-4812-8079-0C124FA2B590}" srcOrd="0" destOrd="0" parTransId="{4E8082BE-62BF-4135-8244-A2D61CD726AB}" sibTransId="{E1CC6074-3DDF-44CF-B939-112875D6AB00}"/>
    <dgm:cxn modelId="{871DF0A9-32BF-4D3B-A337-9CB23DDB2D50}" type="presOf" srcId="{33ACE6D7-D8BF-4D6E-9FD0-F5E0C2EA7D40}" destId="{6BDDB4D8-EEA3-4915-A6CA-B3FC08EC60B4}" srcOrd="0" destOrd="0" presId="urn:microsoft.com/office/officeart/2005/8/layout/orgChart1"/>
    <dgm:cxn modelId="{D4AD28D2-946A-4EF7-A21D-033C4CA81150}" type="presParOf" srcId="{7DADC813-A8F3-4091-8FEE-99C201C353A8}" destId="{5C966516-25D2-4C43-98E6-31F9620216E5}" srcOrd="0" destOrd="0" presId="urn:microsoft.com/office/officeart/2005/8/layout/orgChart1"/>
    <dgm:cxn modelId="{2FA12BDF-A760-45FF-B54A-8DE20E2ABA97}" type="presParOf" srcId="{5C966516-25D2-4C43-98E6-31F9620216E5}" destId="{0C473A1F-54FF-4EF5-9D90-26AC55DF01AD}" srcOrd="0" destOrd="0" presId="urn:microsoft.com/office/officeart/2005/8/layout/orgChart1"/>
    <dgm:cxn modelId="{B026E18E-DA73-4B2C-AF7B-73ABCACB8FDD}" type="presParOf" srcId="{0C473A1F-54FF-4EF5-9D90-26AC55DF01AD}" destId="{7EDDABE8-76C1-454F-94F8-9E150ED86908}" srcOrd="0" destOrd="0" presId="urn:microsoft.com/office/officeart/2005/8/layout/orgChart1"/>
    <dgm:cxn modelId="{1C059BB8-AAA6-490A-9400-7FEE18AB9C1E}" type="presParOf" srcId="{0C473A1F-54FF-4EF5-9D90-26AC55DF01AD}" destId="{D0E36224-EB76-41AC-9C6E-7B871EB6C1EF}" srcOrd="1" destOrd="0" presId="urn:microsoft.com/office/officeart/2005/8/layout/orgChart1"/>
    <dgm:cxn modelId="{E1DB928F-5B27-47BA-9175-9E05E4334482}" type="presParOf" srcId="{5C966516-25D2-4C43-98E6-31F9620216E5}" destId="{0B559FDC-3D6F-471C-A5B9-DE13D9C85A38}" srcOrd="1" destOrd="0" presId="urn:microsoft.com/office/officeart/2005/8/layout/orgChart1"/>
    <dgm:cxn modelId="{2F86F0ED-1E67-44B9-B7B6-0F859F91EF15}" type="presParOf" srcId="{0B559FDC-3D6F-471C-A5B9-DE13D9C85A38}" destId="{8C8846EB-97ED-4901-A8E8-44816569270D}" srcOrd="0" destOrd="0" presId="urn:microsoft.com/office/officeart/2005/8/layout/orgChart1"/>
    <dgm:cxn modelId="{6833D967-B383-42F1-A64E-8EBF3A49945F}" type="presParOf" srcId="{0B559FDC-3D6F-471C-A5B9-DE13D9C85A38}" destId="{C71F1458-BA02-4D5D-A92C-0966E559197A}" srcOrd="1" destOrd="0" presId="urn:microsoft.com/office/officeart/2005/8/layout/orgChart1"/>
    <dgm:cxn modelId="{3C96C7B5-E081-4747-8ACD-E2E19DA31A25}" type="presParOf" srcId="{C71F1458-BA02-4D5D-A92C-0966E559197A}" destId="{445F1243-50C9-4D8E-937A-843CDD27E489}" srcOrd="0" destOrd="0" presId="urn:microsoft.com/office/officeart/2005/8/layout/orgChart1"/>
    <dgm:cxn modelId="{D90F2195-06A8-44A0-8DFA-5E49E3769750}" type="presParOf" srcId="{445F1243-50C9-4D8E-937A-843CDD27E489}" destId="{830D0A90-19B8-4294-A19D-2D5EEA55FFC7}" srcOrd="0" destOrd="0" presId="urn:microsoft.com/office/officeart/2005/8/layout/orgChart1"/>
    <dgm:cxn modelId="{F87638CE-1D53-4259-B5D6-90F031E772DC}" type="presParOf" srcId="{445F1243-50C9-4D8E-937A-843CDD27E489}" destId="{1EF6F013-DCB8-48EB-904C-0EEFA7711513}" srcOrd="1" destOrd="0" presId="urn:microsoft.com/office/officeart/2005/8/layout/orgChart1"/>
    <dgm:cxn modelId="{0F06942C-0AB2-44E4-B9C3-3512C7912CB6}" type="presParOf" srcId="{C71F1458-BA02-4D5D-A92C-0966E559197A}" destId="{B10231DD-C6FA-4343-87D7-6226271D9940}" srcOrd="1" destOrd="0" presId="urn:microsoft.com/office/officeart/2005/8/layout/orgChart1"/>
    <dgm:cxn modelId="{2B29DD7A-B9AF-41C2-A0CE-F55128B16BA5}" type="presParOf" srcId="{B10231DD-C6FA-4343-87D7-6226271D9940}" destId="{6BDDB4D8-EEA3-4915-A6CA-B3FC08EC60B4}" srcOrd="0" destOrd="0" presId="urn:microsoft.com/office/officeart/2005/8/layout/orgChart1"/>
    <dgm:cxn modelId="{B9AA32CB-51DA-4FDA-B72A-B4EE0AF21F82}" type="presParOf" srcId="{B10231DD-C6FA-4343-87D7-6226271D9940}" destId="{FFB06CED-95B5-4F57-BC37-6891C563B9CC}" srcOrd="1" destOrd="0" presId="urn:microsoft.com/office/officeart/2005/8/layout/orgChart1"/>
    <dgm:cxn modelId="{17F10575-334F-4BC0-A9DE-00F8810CB138}" type="presParOf" srcId="{FFB06CED-95B5-4F57-BC37-6891C563B9CC}" destId="{2B562A55-FED7-47AC-A012-4102A43655FE}" srcOrd="0" destOrd="0" presId="urn:microsoft.com/office/officeart/2005/8/layout/orgChart1"/>
    <dgm:cxn modelId="{83F08F82-18C0-4D15-9052-A0F686959851}" type="presParOf" srcId="{2B562A55-FED7-47AC-A012-4102A43655FE}" destId="{B65CAF7D-254E-462F-83CB-B757BD8E9644}" srcOrd="0" destOrd="0" presId="urn:microsoft.com/office/officeart/2005/8/layout/orgChart1"/>
    <dgm:cxn modelId="{D9C8FC03-0474-4172-BE5D-4061048973B2}" type="presParOf" srcId="{2B562A55-FED7-47AC-A012-4102A43655FE}" destId="{04703ECA-ECEB-4D4B-9977-4FBDDA66FE70}" srcOrd="1" destOrd="0" presId="urn:microsoft.com/office/officeart/2005/8/layout/orgChart1"/>
    <dgm:cxn modelId="{9B2EB66A-C524-4D44-9C0D-87D8F3586735}" type="presParOf" srcId="{FFB06CED-95B5-4F57-BC37-6891C563B9CC}" destId="{43B201C6-55BB-4B9E-A3E9-80443361635F}" srcOrd="1" destOrd="0" presId="urn:microsoft.com/office/officeart/2005/8/layout/orgChart1"/>
    <dgm:cxn modelId="{8D138B09-2FBD-4156-80DF-8FB8B8806A88}" type="presParOf" srcId="{43B201C6-55BB-4B9E-A3E9-80443361635F}" destId="{1DDAD3D5-E516-4A58-8D26-967AE1DB82F7}" srcOrd="0" destOrd="0" presId="urn:microsoft.com/office/officeart/2005/8/layout/orgChart1"/>
    <dgm:cxn modelId="{A14C4878-0880-43A9-AC88-08F17A0EB6FA}" type="presParOf" srcId="{43B201C6-55BB-4B9E-A3E9-80443361635F}" destId="{29DE5DF4-B570-4266-9774-D50EEDED9DC8}" srcOrd="1" destOrd="0" presId="urn:microsoft.com/office/officeart/2005/8/layout/orgChart1"/>
    <dgm:cxn modelId="{AD22C537-BD22-4B85-9DA7-772A7B10A6F5}" type="presParOf" srcId="{29DE5DF4-B570-4266-9774-D50EEDED9DC8}" destId="{F5D06AF6-1BBE-4A56-8A1B-93AECA170BD6}" srcOrd="0" destOrd="0" presId="urn:microsoft.com/office/officeart/2005/8/layout/orgChart1"/>
    <dgm:cxn modelId="{5D1EEBBF-5107-4976-9974-F1DE08F40549}" type="presParOf" srcId="{F5D06AF6-1BBE-4A56-8A1B-93AECA170BD6}" destId="{007093D7-8A4C-4696-BD95-5F1904BB1DF6}" srcOrd="0" destOrd="0" presId="urn:microsoft.com/office/officeart/2005/8/layout/orgChart1"/>
    <dgm:cxn modelId="{D5785EA7-2CB0-4910-9A34-E65DA5F6F2D3}" type="presParOf" srcId="{F5D06AF6-1BBE-4A56-8A1B-93AECA170BD6}" destId="{D0DFDE33-95E0-4583-91DC-3FDC97076D0F}" srcOrd="1" destOrd="0" presId="urn:microsoft.com/office/officeart/2005/8/layout/orgChart1"/>
    <dgm:cxn modelId="{56B02CE5-B6B8-49BD-BAC6-8295A1FC5F1C}" type="presParOf" srcId="{29DE5DF4-B570-4266-9774-D50EEDED9DC8}" destId="{F9BD4E2C-AE10-4CDD-BCAE-2F9A924DC680}" srcOrd="1" destOrd="0" presId="urn:microsoft.com/office/officeart/2005/8/layout/orgChart1"/>
    <dgm:cxn modelId="{8FDCD373-4E5F-40AC-9AFB-838D0B9877CF}" type="presParOf" srcId="{F9BD4E2C-AE10-4CDD-BCAE-2F9A924DC680}" destId="{74ABFB25-3BF0-44D4-A4D5-C686C5BADC69}" srcOrd="0" destOrd="0" presId="urn:microsoft.com/office/officeart/2005/8/layout/orgChart1"/>
    <dgm:cxn modelId="{89626AA9-E280-46D8-9C7F-EB62A7DB1B58}" type="presParOf" srcId="{F9BD4E2C-AE10-4CDD-BCAE-2F9A924DC680}" destId="{5BC6E717-1CA7-40A4-8637-512664D5DBF4}" srcOrd="1" destOrd="0" presId="urn:microsoft.com/office/officeart/2005/8/layout/orgChart1"/>
    <dgm:cxn modelId="{09F17179-E2AC-4A7F-B536-A3BDB9415998}" type="presParOf" srcId="{5BC6E717-1CA7-40A4-8637-512664D5DBF4}" destId="{31EEA1DF-1CD0-43FB-8EAA-F39DFFCD7353}" srcOrd="0" destOrd="0" presId="urn:microsoft.com/office/officeart/2005/8/layout/orgChart1"/>
    <dgm:cxn modelId="{28F5948A-980A-4F3A-8B8F-40219D04C15D}" type="presParOf" srcId="{31EEA1DF-1CD0-43FB-8EAA-F39DFFCD7353}" destId="{26BE4569-4FAB-4CE5-8370-2F7BF028128A}" srcOrd="0" destOrd="0" presId="urn:microsoft.com/office/officeart/2005/8/layout/orgChart1"/>
    <dgm:cxn modelId="{04C7C232-A958-45DF-B02D-CC14BE947D39}" type="presParOf" srcId="{31EEA1DF-1CD0-43FB-8EAA-F39DFFCD7353}" destId="{D10C45A0-5C88-4A56-B537-124F6E38A867}" srcOrd="1" destOrd="0" presId="urn:microsoft.com/office/officeart/2005/8/layout/orgChart1"/>
    <dgm:cxn modelId="{77592D5C-0C18-4F0F-BCC9-205B06ECA0DC}" type="presParOf" srcId="{5BC6E717-1CA7-40A4-8637-512664D5DBF4}" destId="{F7A11BB4-199C-49EF-9C1D-6E74E8625D41}" srcOrd="1" destOrd="0" presId="urn:microsoft.com/office/officeart/2005/8/layout/orgChart1"/>
    <dgm:cxn modelId="{529AC87F-20DA-48DB-BC56-D8C80BDEFB97}" type="presParOf" srcId="{F7A11BB4-199C-49EF-9C1D-6E74E8625D41}" destId="{0FA13811-A6A1-4229-AA19-74A1727B2F54}" srcOrd="0" destOrd="0" presId="urn:microsoft.com/office/officeart/2005/8/layout/orgChart1"/>
    <dgm:cxn modelId="{B516EEE0-1BAE-4B4E-828F-B7FC46DD8368}" type="presParOf" srcId="{F7A11BB4-199C-49EF-9C1D-6E74E8625D41}" destId="{5B9A4A7A-956E-46BD-A30D-DA8527D439C7}" srcOrd="1" destOrd="0" presId="urn:microsoft.com/office/officeart/2005/8/layout/orgChart1"/>
    <dgm:cxn modelId="{38BEC5F9-2AC9-4E6D-B64F-2025392528E1}" type="presParOf" srcId="{5B9A4A7A-956E-46BD-A30D-DA8527D439C7}" destId="{50BF98F5-BCA4-4ED8-A676-627DB7C1D80C}" srcOrd="0" destOrd="0" presId="urn:microsoft.com/office/officeart/2005/8/layout/orgChart1"/>
    <dgm:cxn modelId="{FE27ECC4-838F-405F-A962-23E303F747E3}" type="presParOf" srcId="{50BF98F5-BCA4-4ED8-A676-627DB7C1D80C}" destId="{3C4EA0E3-360D-4B52-B767-767450503AB9}" srcOrd="0" destOrd="0" presId="urn:microsoft.com/office/officeart/2005/8/layout/orgChart1"/>
    <dgm:cxn modelId="{317866DA-B02C-4A8E-8BBF-DB5023FE81EA}" type="presParOf" srcId="{50BF98F5-BCA4-4ED8-A676-627DB7C1D80C}" destId="{06FF73E2-1ADF-40BF-BB45-6B723E97FAA5}" srcOrd="1" destOrd="0" presId="urn:microsoft.com/office/officeart/2005/8/layout/orgChart1"/>
    <dgm:cxn modelId="{C0EC67DA-81D6-4C62-AA42-B45D89CEB313}" type="presParOf" srcId="{5B9A4A7A-956E-46BD-A30D-DA8527D439C7}" destId="{BB9D4D0D-E3AA-475A-B363-F3586EAD0E9E}" srcOrd="1" destOrd="0" presId="urn:microsoft.com/office/officeart/2005/8/layout/orgChart1"/>
    <dgm:cxn modelId="{831BA0B1-235D-4745-AD0A-0F66F0AA2964}" type="presParOf" srcId="{5B9A4A7A-956E-46BD-A30D-DA8527D439C7}" destId="{5D962931-CC36-4812-A564-5560C427BD14}" srcOrd="2" destOrd="0" presId="urn:microsoft.com/office/officeart/2005/8/layout/orgChart1"/>
    <dgm:cxn modelId="{284A0EA3-250E-4F82-BEF5-95B4B4286526}" type="presParOf" srcId="{5BC6E717-1CA7-40A4-8637-512664D5DBF4}" destId="{FBB12CDE-258B-47E9-8344-9BB6D24C37D7}" srcOrd="2" destOrd="0" presId="urn:microsoft.com/office/officeart/2005/8/layout/orgChart1"/>
    <dgm:cxn modelId="{BEF815A5-923D-479E-8DF6-BB6D503B91C4}" type="presParOf" srcId="{29DE5DF4-B570-4266-9774-D50EEDED9DC8}" destId="{DC6DE490-5258-4F09-89D6-0DCC2EBB55F7}" srcOrd="2" destOrd="0" presId="urn:microsoft.com/office/officeart/2005/8/layout/orgChart1"/>
    <dgm:cxn modelId="{AFFFCAEA-9B82-45E8-B074-92B0578932E0}" type="presParOf" srcId="{FFB06CED-95B5-4F57-BC37-6891C563B9CC}" destId="{72B0D2C9-6620-4E74-B61C-014EA837ACEA}" srcOrd="2" destOrd="0" presId="urn:microsoft.com/office/officeart/2005/8/layout/orgChart1"/>
    <dgm:cxn modelId="{A12B5CD5-AB7D-4471-B2E0-446691103A8E}" type="presParOf" srcId="{C71F1458-BA02-4D5D-A92C-0966E559197A}" destId="{6C757B95-7787-4826-93DA-28929C28A397}" srcOrd="2" destOrd="0" presId="urn:microsoft.com/office/officeart/2005/8/layout/orgChart1"/>
    <dgm:cxn modelId="{5C052CB9-7B16-4169-A28A-BB858A66B12A}" type="presParOf" srcId="{0B559FDC-3D6F-471C-A5B9-DE13D9C85A38}" destId="{05793264-310D-4D08-8A7B-2F51D8CF215D}" srcOrd="2" destOrd="0" presId="urn:microsoft.com/office/officeart/2005/8/layout/orgChart1"/>
    <dgm:cxn modelId="{C6F8A0E5-E721-4E4F-8D12-2A287E9911E2}" type="presParOf" srcId="{0B559FDC-3D6F-471C-A5B9-DE13D9C85A38}" destId="{3E3CC993-7976-42CA-BBFA-F41AFB762A89}" srcOrd="3" destOrd="0" presId="urn:microsoft.com/office/officeart/2005/8/layout/orgChart1"/>
    <dgm:cxn modelId="{732976C1-CCA3-4582-BBE3-AC40BA775692}" type="presParOf" srcId="{3E3CC993-7976-42CA-BBFA-F41AFB762A89}" destId="{674ECC1F-8044-4D7F-A134-4EDAA9890530}" srcOrd="0" destOrd="0" presId="urn:microsoft.com/office/officeart/2005/8/layout/orgChart1"/>
    <dgm:cxn modelId="{B2414FC2-32A9-4540-AAA1-3AF3B6B0A944}" type="presParOf" srcId="{674ECC1F-8044-4D7F-A134-4EDAA9890530}" destId="{9D7C4A77-8FA1-4A55-8952-EF898212B657}" srcOrd="0" destOrd="0" presId="urn:microsoft.com/office/officeart/2005/8/layout/orgChart1"/>
    <dgm:cxn modelId="{308B2898-7D2A-4DBA-A515-9EA7BC476AF9}" type="presParOf" srcId="{674ECC1F-8044-4D7F-A134-4EDAA9890530}" destId="{A08528E5-0F5F-41F2-99EC-50AEB10F5A0C}" srcOrd="1" destOrd="0" presId="urn:microsoft.com/office/officeart/2005/8/layout/orgChart1"/>
    <dgm:cxn modelId="{4F0C2AF1-E7FA-4B1A-92F6-44E9BFBB4017}" type="presParOf" srcId="{3E3CC993-7976-42CA-BBFA-F41AFB762A89}" destId="{6075C3BA-914D-44C3-B829-8B55CFF365AE}" srcOrd="1" destOrd="0" presId="urn:microsoft.com/office/officeart/2005/8/layout/orgChart1"/>
    <dgm:cxn modelId="{2F975863-7ED1-4FDD-B632-C18FE0BBE08A}" type="presParOf" srcId="{6075C3BA-914D-44C3-B829-8B55CFF365AE}" destId="{C3E3EA5B-5434-430E-A47F-80903C36CD4C}" srcOrd="0" destOrd="0" presId="urn:microsoft.com/office/officeart/2005/8/layout/orgChart1"/>
    <dgm:cxn modelId="{788DDE8A-25B6-47F6-B514-D3A6CA480D1D}" type="presParOf" srcId="{6075C3BA-914D-44C3-B829-8B55CFF365AE}" destId="{760B4F4C-8511-43BD-BD1F-E52ACF94C04A}" srcOrd="1" destOrd="0" presId="urn:microsoft.com/office/officeart/2005/8/layout/orgChart1"/>
    <dgm:cxn modelId="{377BAF71-9D2B-4073-8D42-B26B4B4380B4}" type="presParOf" srcId="{760B4F4C-8511-43BD-BD1F-E52ACF94C04A}" destId="{C798FA55-302F-40B9-BBE1-8A2F61629F5C}" srcOrd="0" destOrd="0" presId="urn:microsoft.com/office/officeart/2005/8/layout/orgChart1"/>
    <dgm:cxn modelId="{22379D15-4C11-4507-95EF-12EC488ADE4A}" type="presParOf" srcId="{C798FA55-302F-40B9-BBE1-8A2F61629F5C}" destId="{0AC51D21-2630-4002-8CD1-9114B805671D}" srcOrd="0" destOrd="0" presId="urn:microsoft.com/office/officeart/2005/8/layout/orgChart1"/>
    <dgm:cxn modelId="{50527A19-289D-4B76-9138-F4E5BC3AA4CC}" type="presParOf" srcId="{C798FA55-302F-40B9-BBE1-8A2F61629F5C}" destId="{394AEF11-7883-4D01-9A98-DC8ED825308B}" srcOrd="1" destOrd="0" presId="urn:microsoft.com/office/officeart/2005/8/layout/orgChart1"/>
    <dgm:cxn modelId="{18FD7B73-DAD5-459B-BE99-9D91300738DA}" type="presParOf" srcId="{760B4F4C-8511-43BD-BD1F-E52ACF94C04A}" destId="{7031F2C7-B68C-462B-A961-9B9D4A99371C}" srcOrd="1" destOrd="0" presId="urn:microsoft.com/office/officeart/2005/8/layout/orgChart1"/>
    <dgm:cxn modelId="{BBF81D57-C04F-45C9-BEDF-FAA202D7067E}" type="presParOf" srcId="{760B4F4C-8511-43BD-BD1F-E52ACF94C04A}" destId="{8BB9A6C6-8AB9-4153-9FAA-FCE0C6C20710}" srcOrd="2" destOrd="0" presId="urn:microsoft.com/office/officeart/2005/8/layout/orgChart1"/>
    <dgm:cxn modelId="{2427297F-F1CC-44BF-AD5C-86863703F873}" type="presParOf" srcId="{3E3CC993-7976-42CA-BBFA-F41AFB762A89}" destId="{88F86B85-52AA-4113-A4FF-743D80D22997}" srcOrd="2" destOrd="0" presId="urn:microsoft.com/office/officeart/2005/8/layout/orgChart1"/>
    <dgm:cxn modelId="{76217C71-5061-4DDE-B110-A99C1FC7EECF}" type="presParOf" srcId="{5C966516-25D2-4C43-98E6-31F9620216E5}" destId="{18C12628-85C9-49CC-9428-59E2C4FD99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BCC8B6-04A4-4EA1-882B-A7E6FD06145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D0396-ADB0-4D69-9ACB-3BADD923EF65}" type="asst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Дыхательная система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08DC7A4F-2107-445E-9F50-DF0FD72F351D}" type="parTrans" cxnId="{DDD3B3DA-045E-44AB-8B66-3CB4E830AB09}">
      <dgm:prSet/>
      <dgm:spPr/>
      <dgm:t>
        <a:bodyPr/>
        <a:lstStyle/>
        <a:p>
          <a:endParaRPr lang="ru-RU"/>
        </a:p>
      </dgm:t>
    </dgm:pt>
    <dgm:pt modelId="{D3D47BA0-0413-44F5-B1D8-EA707F65B3C6}" type="sibTrans" cxnId="{DDD3B3DA-045E-44AB-8B66-3CB4E830AB09}">
      <dgm:prSet/>
      <dgm:spPr/>
      <dgm:t>
        <a:bodyPr/>
        <a:lstStyle/>
        <a:p>
          <a:endParaRPr lang="ru-RU"/>
        </a:p>
      </dgm:t>
    </dgm:pt>
    <dgm:pt modelId="{AD61B693-9E56-4FFB-ADE4-79AA46A28A4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воздухоносные пути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542B6A48-3143-4EE8-97B5-A92A77533B1B}" type="parTrans" cxnId="{8089E382-01C6-470F-9F02-789C92753AE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C6BF4329-8339-498E-8E44-95D95345B8A4}" type="sibTrans" cxnId="{8089E382-01C6-470F-9F02-789C92753AE1}">
      <dgm:prSet/>
      <dgm:spPr/>
      <dgm:t>
        <a:bodyPr/>
        <a:lstStyle/>
        <a:p>
          <a:endParaRPr lang="ru-RU"/>
        </a:p>
      </dgm:t>
    </dgm:pt>
    <dgm:pt modelId="{3B39596D-F336-4115-8148-D7618CFA7EF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собственно органы дыхания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CA17F531-10E4-4647-9AE8-E6C23FD6D1C4}" type="parTrans" cxnId="{A24431C2-9851-4BAC-94BA-D50B5C35B5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38D85A3-2B3B-44F5-A4FE-DE60788529D7}" type="sibTrans" cxnId="{A24431C2-9851-4BAC-94BA-D50B5C35B558}">
      <dgm:prSet/>
      <dgm:spPr/>
      <dgm:t>
        <a:bodyPr/>
        <a:lstStyle/>
        <a:p>
          <a:endParaRPr lang="ru-RU"/>
        </a:p>
      </dgm:t>
    </dgm:pt>
    <dgm:pt modelId="{C89F3EDB-F861-4662-8302-BC6F362C40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1. носовая полость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33ACE6D7-D8BF-4D6E-9FD0-F5E0C2EA7D40}" type="parTrans" cxnId="{76FF743E-81F3-4B29-98FA-BDB22235F43E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870CE0E2-54B6-4954-BBE9-96322B40A7A2}" type="sibTrans" cxnId="{76FF743E-81F3-4B29-98FA-BDB22235F43E}">
      <dgm:prSet/>
      <dgm:spPr/>
      <dgm:t>
        <a:bodyPr/>
        <a:lstStyle/>
        <a:p>
          <a:endParaRPr lang="ru-RU"/>
        </a:p>
      </dgm:t>
    </dgm:pt>
    <dgm:pt modelId="{D67D290C-8C37-43A0-834B-E4EB42415D1D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5. лёгкие 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34C1FC56-57C2-45C9-B9A5-4B311FADFCA4}" type="parTrans" cxnId="{EF78413B-89FA-43AE-ACE7-35A2FA5EDE3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BB6993DB-EC93-4547-B67D-FE05EA71B30C}" type="sibTrans" cxnId="{EF78413B-89FA-43AE-ACE7-35A2FA5EDE33}">
      <dgm:prSet/>
      <dgm:spPr/>
      <dgm:t>
        <a:bodyPr/>
        <a:lstStyle/>
        <a:p>
          <a:endParaRPr lang="ru-RU"/>
        </a:p>
      </dgm:t>
    </dgm:pt>
    <dgm:pt modelId="{E10C2211-E18E-4812-8079-0C124FA2B59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2. гортань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4E8082BE-62BF-4135-8244-A2D61CD726AB}" type="parTrans" cxnId="{3A3CEBFC-4897-49CB-A1C0-573D7B236858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E1CC6074-3DDF-44CF-B939-112875D6AB00}" type="sibTrans" cxnId="{3A3CEBFC-4897-49CB-A1C0-573D7B236858}">
      <dgm:prSet/>
      <dgm:spPr/>
      <dgm:t>
        <a:bodyPr/>
        <a:lstStyle/>
        <a:p>
          <a:endParaRPr lang="ru-RU"/>
        </a:p>
      </dgm:t>
    </dgm:pt>
    <dgm:pt modelId="{8FD4BF04-EE6B-40F3-A626-71FFE137D56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3. трахея 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0DB42853-771E-453D-96DD-27A6DA6A93CF}" type="parTrans" cxnId="{060FF5A0-D793-4509-AAF8-2A5E8E9EAEF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37788227-7C38-46EF-B803-F0C30D9CD7CC}" type="sibTrans" cxnId="{060FF5A0-D793-4509-AAF8-2A5E8E9EAEF6}">
      <dgm:prSet/>
      <dgm:spPr/>
      <dgm:t>
        <a:bodyPr/>
        <a:lstStyle/>
        <a:p>
          <a:endParaRPr lang="ru-RU"/>
        </a:p>
      </dgm:t>
    </dgm:pt>
    <dgm:pt modelId="{1ED14C47-C5F5-4ED9-B2C8-E6E82ED82BF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sz="2800" b="1" cap="none" spc="0" dirty="0" smtClean="0">
              <a:ln w="0"/>
              <a:solidFill>
                <a:schemeClr val="tx1"/>
              </a:solidFill>
              <a:effectLst/>
              <a:latin typeface="Comic Sans MS" panose="030F0702030302020204" pitchFamily="66" charset="0"/>
            </a:rPr>
            <a:t>4. бронхи</a:t>
          </a:r>
          <a:endParaRPr lang="ru-RU" sz="2800" b="1" cap="none" spc="0" dirty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DA8D4DB9-B87D-4BA0-8E88-882E620BC837}" type="parTrans" cxnId="{754F1F6C-8A82-4F38-8F0B-FFB77620A78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ru-RU" sz="2800" b="1" cap="none" spc="0">
            <a:ln w="0"/>
            <a:solidFill>
              <a:schemeClr val="tx1"/>
            </a:solidFill>
            <a:effectLst/>
            <a:latin typeface="Comic Sans MS" panose="030F0702030302020204" pitchFamily="66" charset="0"/>
          </a:endParaRPr>
        </a:p>
      </dgm:t>
    </dgm:pt>
    <dgm:pt modelId="{9A135691-1887-42BD-927C-28B8A74B3C4D}" type="sibTrans" cxnId="{754F1F6C-8A82-4F38-8F0B-FFB77620A78D}">
      <dgm:prSet/>
      <dgm:spPr/>
      <dgm:t>
        <a:bodyPr/>
        <a:lstStyle/>
        <a:p>
          <a:endParaRPr lang="ru-RU"/>
        </a:p>
      </dgm:t>
    </dgm:pt>
    <dgm:pt modelId="{7DADC813-A8F3-4091-8FEE-99C201C353A8}" type="pres">
      <dgm:prSet presAssocID="{4ABCC8B6-04A4-4EA1-882B-A7E6FD06145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966516-25D2-4C43-98E6-31F9620216E5}" type="pres">
      <dgm:prSet presAssocID="{04BD0396-ADB0-4D69-9ACB-3BADD923EF65}" presName="hierRoot1" presStyleCnt="0">
        <dgm:presLayoutVars>
          <dgm:hierBranch val="init"/>
        </dgm:presLayoutVars>
      </dgm:prSet>
      <dgm:spPr/>
    </dgm:pt>
    <dgm:pt modelId="{0C473A1F-54FF-4EF5-9D90-26AC55DF01AD}" type="pres">
      <dgm:prSet presAssocID="{04BD0396-ADB0-4D69-9ACB-3BADD923EF65}" presName="rootComposite1" presStyleCnt="0"/>
      <dgm:spPr/>
    </dgm:pt>
    <dgm:pt modelId="{7EDDABE8-76C1-454F-94F8-9E150ED86908}" type="pres">
      <dgm:prSet presAssocID="{04BD0396-ADB0-4D69-9ACB-3BADD923EF65}" presName="rootText1" presStyleLbl="node0" presStyleIdx="0" presStyleCnt="1" custScaleX="296160" custScaleY="89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E36224-EB76-41AC-9C6E-7B871EB6C1EF}" type="pres">
      <dgm:prSet presAssocID="{04BD0396-ADB0-4D69-9ACB-3BADD923EF65}" presName="rootConnector1" presStyleLbl="asst0" presStyleIdx="0" presStyleCnt="0"/>
      <dgm:spPr/>
      <dgm:t>
        <a:bodyPr/>
        <a:lstStyle/>
        <a:p>
          <a:endParaRPr lang="ru-RU"/>
        </a:p>
      </dgm:t>
    </dgm:pt>
    <dgm:pt modelId="{0B559FDC-3D6F-471C-A5B9-DE13D9C85A38}" type="pres">
      <dgm:prSet presAssocID="{04BD0396-ADB0-4D69-9ACB-3BADD923EF65}" presName="hierChild2" presStyleCnt="0"/>
      <dgm:spPr/>
    </dgm:pt>
    <dgm:pt modelId="{8C8846EB-97ED-4901-A8E8-44816569270D}" type="pres">
      <dgm:prSet presAssocID="{542B6A48-3143-4EE8-97B5-A92A77533B1B}" presName="Name37" presStyleLbl="parChTrans1D2" presStyleIdx="0" presStyleCnt="2"/>
      <dgm:spPr/>
      <dgm:t>
        <a:bodyPr/>
        <a:lstStyle/>
        <a:p>
          <a:endParaRPr lang="ru-RU"/>
        </a:p>
      </dgm:t>
    </dgm:pt>
    <dgm:pt modelId="{C71F1458-BA02-4D5D-A92C-0966E559197A}" type="pres">
      <dgm:prSet presAssocID="{AD61B693-9E56-4FFB-ADE4-79AA46A28A46}" presName="hierRoot2" presStyleCnt="0">
        <dgm:presLayoutVars>
          <dgm:hierBranch val="init"/>
        </dgm:presLayoutVars>
      </dgm:prSet>
      <dgm:spPr/>
    </dgm:pt>
    <dgm:pt modelId="{445F1243-50C9-4D8E-937A-843CDD27E489}" type="pres">
      <dgm:prSet presAssocID="{AD61B693-9E56-4FFB-ADE4-79AA46A28A46}" presName="rootComposite" presStyleCnt="0"/>
      <dgm:spPr/>
    </dgm:pt>
    <dgm:pt modelId="{830D0A90-19B8-4294-A19D-2D5EEA55FFC7}" type="pres">
      <dgm:prSet presAssocID="{AD61B693-9E56-4FFB-ADE4-79AA46A28A46}" presName="rootText" presStyleLbl="node2" presStyleIdx="0" presStyleCnt="2" custScaleX="255297" custScaleY="116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F6F013-DCB8-48EB-904C-0EEFA7711513}" type="pres">
      <dgm:prSet presAssocID="{AD61B693-9E56-4FFB-ADE4-79AA46A28A46}" presName="rootConnector" presStyleLbl="node2" presStyleIdx="0" presStyleCnt="2"/>
      <dgm:spPr/>
      <dgm:t>
        <a:bodyPr/>
        <a:lstStyle/>
        <a:p>
          <a:endParaRPr lang="ru-RU"/>
        </a:p>
      </dgm:t>
    </dgm:pt>
    <dgm:pt modelId="{B10231DD-C6FA-4343-87D7-6226271D9940}" type="pres">
      <dgm:prSet presAssocID="{AD61B693-9E56-4FFB-ADE4-79AA46A28A46}" presName="hierChild4" presStyleCnt="0"/>
      <dgm:spPr/>
    </dgm:pt>
    <dgm:pt modelId="{6BDDB4D8-EEA3-4915-A6CA-B3FC08EC60B4}" type="pres">
      <dgm:prSet presAssocID="{33ACE6D7-D8BF-4D6E-9FD0-F5E0C2EA7D4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FFB06CED-95B5-4F57-BC37-6891C563B9CC}" type="pres">
      <dgm:prSet presAssocID="{C89F3EDB-F861-4662-8302-BC6F362C404E}" presName="hierRoot2" presStyleCnt="0">
        <dgm:presLayoutVars>
          <dgm:hierBranch val="init"/>
        </dgm:presLayoutVars>
      </dgm:prSet>
      <dgm:spPr/>
    </dgm:pt>
    <dgm:pt modelId="{2B562A55-FED7-47AC-A012-4102A43655FE}" type="pres">
      <dgm:prSet presAssocID="{C89F3EDB-F861-4662-8302-BC6F362C404E}" presName="rootComposite" presStyleCnt="0"/>
      <dgm:spPr/>
    </dgm:pt>
    <dgm:pt modelId="{B65CAF7D-254E-462F-83CB-B757BD8E9644}" type="pres">
      <dgm:prSet presAssocID="{C89F3EDB-F861-4662-8302-BC6F362C404E}" presName="rootText" presStyleLbl="node3" presStyleIdx="0" presStyleCnt="2" custScaleX="252658" custScaleY="6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703ECA-ECEB-4D4B-9977-4FBDDA66FE70}" type="pres">
      <dgm:prSet presAssocID="{C89F3EDB-F861-4662-8302-BC6F362C404E}" presName="rootConnector" presStyleLbl="node3" presStyleIdx="0" presStyleCnt="2"/>
      <dgm:spPr/>
      <dgm:t>
        <a:bodyPr/>
        <a:lstStyle/>
        <a:p>
          <a:endParaRPr lang="ru-RU"/>
        </a:p>
      </dgm:t>
    </dgm:pt>
    <dgm:pt modelId="{43B201C6-55BB-4B9E-A3E9-80443361635F}" type="pres">
      <dgm:prSet presAssocID="{C89F3EDB-F861-4662-8302-BC6F362C404E}" presName="hierChild4" presStyleCnt="0"/>
      <dgm:spPr/>
    </dgm:pt>
    <dgm:pt modelId="{1DDAD3D5-E516-4A58-8D26-967AE1DB82F7}" type="pres">
      <dgm:prSet presAssocID="{4E8082BE-62BF-4135-8244-A2D61CD726AB}" presName="Name37" presStyleLbl="parChTrans1D4" presStyleIdx="0" presStyleCnt="3"/>
      <dgm:spPr/>
      <dgm:t>
        <a:bodyPr/>
        <a:lstStyle/>
        <a:p>
          <a:endParaRPr lang="ru-RU"/>
        </a:p>
      </dgm:t>
    </dgm:pt>
    <dgm:pt modelId="{29DE5DF4-B570-4266-9774-D50EEDED9DC8}" type="pres">
      <dgm:prSet presAssocID="{E10C2211-E18E-4812-8079-0C124FA2B590}" presName="hierRoot2" presStyleCnt="0">
        <dgm:presLayoutVars>
          <dgm:hierBranch val="init"/>
        </dgm:presLayoutVars>
      </dgm:prSet>
      <dgm:spPr/>
    </dgm:pt>
    <dgm:pt modelId="{F5D06AF6-1BBE-4A56-8A1B-93AECA170BD6}" type="pres">
      <dgm:prSet presAssocID="{E10C2211-E18E-4812-8079-0C124FA2B590}" presName="rootComposite" presStyleCnt="0"/>
      <dgm:spPr/>
    </dgm:pt>
    <dgm:pt modelId="{007093D7-8A4C-4696-BD95-5F1904BB1DF6}" type="pres">
      <dgm:prSet presAssocID="{E10C2211-E18E-4812-8079-0C124FA2B590}" presName="rootText" presStyleLbl="node4" presStyleIdx="0" presStyleCnt="3" custScaleX="252658" custScaleY="6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FDE33-95E0-4583-91DC-3FDC97076D0F}" type="pres">
      <dgm:prSet presAssocID="{E10C2211-E18E-4812-8079-0C124FA2B590}" presName="rootConnector" presStyleLbl="node4" presStyleIdx="0" presStyleCnt="3"/>
      <dgm:spPr/>
      <dgm:t>
        <a:bodyPr/>
        <a:lstStyle/>
        <a:p>
          <a:endParaRPr lang="ru-RU"/>
        </a:p>
      </dgm:t>
    </dgm:pt>
    <dgm:pt modelId="{F9BD4E2C-AE10-4CDD-BCAE-2F9A924DC680}" type="pres">
      <dgm:prSet presAssocID="{E10C2211-E18E-4812-8079-0C124FA2B590}" presName="hierChild4" presStyleCnt="0"/>
      <dgm:spPr/>
    </dgm:pt>
    <dgm:pt modelId="{74ABFB25-3BF0-44D4-A4D5-C686C5BADC69}" type="pres">
      <dgm:prSet presAssocID="{0DB42853-771E-453D-96DD-27A6DA6A93CF}" presName="Name37" presStyleLbl="parChTrans1D4" presStyleIdx="1" presStyleCnt="3"/>
      <dgm:spPr/>
      <dgm:t>
        <a:bodyPr/>
        <a:lstStyle/>
        <a:p>
          <a:endParaRPr lang="ru-RU"/>
        </a:p>
      </dgm:t>
    </dgm:pt>
    <dgm:pt modelId="{5BC6E717-1CA7-40A4-8637-512664D5DBF4}" type="pres">
      <dgm:prSet presAssocID="{8FD4BF04-EE6B-40F3-A626-71FFE137D56C}" presName="hierRoot2" presStyleCnt="0">
        <dgm:presLayoutVars>
          <dgm:hierBranch val="init"/>
        </dgm:presLayoutVars>
      </dgm:prSet>
      <dgm:spPr/>
    </dgm:pt>
    <dgm:pt modelId="{31EEA1DF-1CD0-43FB-8EAA-F39DFFCD7353}" type="pres">
      <dgm:prSet presAssocID="{8FD4BF04-EE6B-40F3-A626-71FFE137D56C}" presName="rootComposite" presStyleCnt="0"/>
      <dgm:spPr/>
    </dgm:pt>
    <dgm:pt modelId="{26BE4569-4FAB-4CE5-8370-2F7BF028128A}" type="pres">
      <dgm:prSet presAssocID="{8FD4BF04-EE6B-40F3-A626-71FFE137D56C}" presName="rootText" presStyleLbl="node4" presStyleIdx="1" presStyleCnt="3" custScaleX="252658" custScaleY="6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0C45A0-5C88-4A56-B537-124F6E38A867}" type="pres">
      <dgm:prSet presAssocID="{8FD4BF04-EE6B-40F3-A626-71FFE137D56C}" presName="rootConnector" presStyleLbl="node4" presStyleIdx="1" presStyleCnt="3"/>
      <dgm:spPr/>
      <dgm:t>
        <a:bodyPr/>
        <a:lstStyle/>
        <a:p>
          <a:endParaRPr lang="ru-RU"/>
        </a:p>
      </dgm:t>
    </dgm:pt>
    <dgm:pt modelId="{F7A11BB4-199C-49EF-9C1D-6E74E8625D41}" type="pres">
      <dgm:prSet presAssocID="{8FD4BF04-EE6B-40F3-A626-71FFE137D56C}" presName="hierChild4" presStyleCnt="0"/>
      <dgm:spPr/>
    </dgm:pt>
    <dgm:pt modelId="{0FA13811-A6A1-4229-AA19-74A1727B2F54}" type="pres">
      <dgm:prSet presAssocID="{DA8D4DB9-B87D-4BA0-8E88-882E620BC837}" presName="Name37" presStyleLbl="parChTrans1D4" presStyleIdx="2" presStyleCnt="3"/>
      <dgm:spPr/>
      <dgm:t>
        <a:bodyPr/>
        <a:lstStyle/>
        <a:p>
          <a:endParaRPr lang="ru-RU"/>
        </a:p>
      </dgm:t>
    </dgm:pt>
    <dgm:pt modelId="{5B9A4A7A-956E-46BD-A30D-DA8527D439C7}" type="pres">
      <dgm:prSet presAssocID="{1ED14C47-C5F5-4ED9-B2C8-E6E82ED82BFB}" presName="hierRoot2" presStyleCnt="0">
        <dgm:presLayoutVars>
          <dgm:hierBranch val="init"/>
        </dgm:presLayoutVars>
      </dgm:prSet>
      <dgm:spPr/>
    </dgm:pt>
    <dgm:pt modelId="{50BF98F5-BCA4-4ED8-A676-627DB7C1D80C}" type="pres">
      <dgm:prSet presAssocID="{1ED14C47-C5F5-4ED9-B2C8-E6E82ED82BFB}" presName="rootComposite" presStyleCnt="0"/>
      <dgm:spPr/>
    </dgm:pt>
    <dgm:pt modelId="{3C4EA0E3-360D-4B52-B767-767450503AB9}" type="pres">
      <dgm:prSet presAssocID="{1ED14C47-C5F5-4ED9-B2C8-E6E82ED82BFB}" presName="rootText" presStyleLbl="node4" presStyleIdx="2" presStyleCnt="3" custScaleX="252658" custScaleY="63439" custLinFactNeighborX="-67019" custLinFactNeighborY="37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FF73E2-1ADF-40BF-BB45-6B723E97FAA5}" type="pres">
      <dgm:prSet presAssocID="{1ED14C47-C5F5-4ED9-B2C8-E6E82ED82BFB}" presName="rootConnector" presStyleLbl="node4" presStyleIdx="2" presStyleCnt="3"/>
      <dgm:spPr/>
      <dgm:t>
        <a:bodyPr/>
        <a:lstStyle/>
        <a:p>
          <a:endParaRPr lang="ru-RU"/>
        </a:p>
      </dgm:t>
    </dgm:pt>
    <dgm:pt modelId="{BB9D4D0D-E3AA-475A-B363-F3586EAD0E9E}" type="pres">
      <dgm:prSet presAssocID="{1ED14C47-C5F5-4ED9-B2C8-E6E82ED82BFB}" presName="hierChild4" presStyleCnt="0"/>
      <dgm:spPr/>
    </dgm:pt>
    <dgm:pt modelId="{5D962931-CC36-4812-A564-5560C427BD14}" type="pres">
      <dgm:prSet presAssocID="{1ED14C47-C5F5-4ED9-B2C8-E6E82ED82BFB}" presName="hierChild5" presStyleCnt="0"/>
      <dgm:spPr/>
    </dgm:pt>
    <dgm:pt modelId="{FBB12CDE-258B-47E9-8344-9BB6D24C37D7}" type="pres">
      <dgm:prSet presAssocID="{8FD4BF04-EE6B-40F3-A626-71FFE137D56C}" presName="hierChild5" presStyleCnt="0"/>
      <dgm:spPr/>
    </dgm:pt>
    <dgm:pt modelId="{DC6DE490-5258-4F09-89D6-0DCC2EBB55F7}" type="pres">
      <dgm:prSet presAssocID="{E10C2211-E18E-4812-8079-0C124FA2B590}" presName="hierChild5" presStyleCnt="0"/>
      <dgm:spPr/>
    </dgm:pt>
    <dgm:pt modelId="{72B0D2C9-6620-4E74-B61C-014EA837ACEA}" type="pres">
      <dgm:prSet presAssocID="{C89F3EDB-F861-4662-8302-BC6F362C404E}" presName="hierChild5" presStyleCnt="0"/>
      <dgm:spPr/>
    </dgm:pt>
    <dgm:pt modelId="{6C757B95-7787-4826-93DA-28929C28A397}" type="pres">
      <dgm:prSet presAssocID="{AD61B693-9E56-4FFB-ADE4-79AA46A28A46}" presName="hierChild5" presStyleCnt="0"/>
      <dgm:spPr/>
    </dgm:pt>
    <dgm:pt modelId="{05793264-310D-4D08-8A7B-2F51D8CF215D}" type="pres">
      <dgm:prSet presAssocID="{CA17F531-10E4-4647-9AE8-E6C23FD6D1C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E3CC993-7976-42CA-BBFA-F41AFB762A89}" type="pres">
      <dgm:prSet presAssocID="{3B39596D-F336-4115-8148-D7618CFA7EF8}" presName="hierRoot2" presStyleCnt="0">
        <dgm:presLayoutVars>
          <dgm:hierBranch val="init"/>
        </dgm:presLayoutVars>
      </dgm:prSet>
      <dgm:spPr/>
    </dgm:pt>
    <dgm:pt modelId="{674ECC1F-8044-4D7F-A134-4EDAA9890530}" type="pres">
      <dgm:prSet presAssocID="{3B39596D-F336-4115-8148-D7618CFA7EF8}" presName="rootComposite" presStyleCnt="0"/>
      <dgm:spPr/>
    </dgm:pt>
    <dgm:pt modelId="{9D7C4A77-8FA1-4A55-8952-EF898212B657}" type="pres">
      <dgm:prSet presAssocID="{3B39596D-F336-4115-8148-D7618CFA7EF8}" presName="rootText" presStyleLbl="node2" presStyleIdx="1" presStyleCnt="2" custScaleX="255297" custScaleY="1160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528E5-0F5F-41F2-99EC-50AEB10F5A0C}" type="pres">
      <dgm:prSet presAssocID="{3B39596D-F336-4115-8148-D7618CFA7EF8}" presName="rootConnector" presStyleLbl="node2" presStyleIdx="1" presStyleCnt="2"/>
      <dgm:spPr/>
      <dgm:t>
        <a:bodyPr/>
        <a:lstStyle/>
        <a:p>
          <a:endParaRPr lang="ru-RU"/>
        </a:p>
      </dgm:t>
    </dgm:pt>
    <dgm:pt modelId="{6075C3BA-914D-44C3-B829-8B55CFF365AE}" type="pres">
      <dgm:prSet presAssocID="{3B39596D-F336-4115-8148-D7618CFA7EF8}" presName="hierChild4" presStyleCnt="0"/>
      <dgm:spPr/>
    </dgm:pt>
    <dgm:pt modelId="{C3E3EA5B-5434-430E-A47F-80903C36CD4C}" type="pres">
      <dgm:prSet presAssocID="{34C1FC56-57C2-45C9-B9A5-4B311FADFCA4}" presName="Name37" presStyleLbl="parChTrans1D3" presStyleIdx="1" presStyleCnt="2"/>
      <dgm:spPr/>
      <dgm:t>
        <a:bodyPr/>
        <a:lstStyle/>
        <a:p>
          <a:endParaRPr lang="ru-RU"/>
        </a:p>
      </dgm:t>
    </dgm:pt>
    <dgm:pt modelId="{760B4F4C-8511-43BD-BD1F-E52ACF94C04A}" type="pres">
      <dgm:prSet presAssocID="{D67D290C-8C37-43A0-834B-E4EB42415D1D}" presName="hierRoot2" presStyleCnt="0">
        <dgm:presLayoutVars>
          <dgm:hierBranch val="init"/>
        </dgm:presLayoutVars>
      </dgm:prSet>
      <dgm:spPr/>
    </dgm:pt>
    <dgm:pt modelId="{C798FA55-302F-40B9-BBE1-8A2F61629F5C}" type="pres">
      <dgm:prSet presAssocID="{D67D290C-8C37-43A0-834B-E4EB42415D1D}" presName="rootComposite" presStyleCnt="0"/>
      <dgm:spPr/>
    </dgm:pt>
    <dgm:pt modelId="{0AC51D21-2630-4002-8CD1-9114B805671D}" type="pres">
      <dgm:prSet presAssocID="{D67D290C-8C37-43A0-834B-E4EB42415D1D}" presName="rootText" presStyleLbl="node3" presStyleIdx="1" presStyleCnt="2" custScaleX="168918" custScaleY="564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4AEF11-7883-4D01-9A98-DC8ED825308B}" type="pres">
      <dgm:prSet presAssocID="{D67D290C-8C37-43A0-834B-E4EB42415D1D}" presName="rootConnector" presStyleLbl="node3" presStyleIdx="1" presStyleCnt="2"/>
      <dgm:spPr/>
      <dgm:t>
        <a:bodyPr/>
        <a:lstStyle/>
        <a:p>
          <a:endParaRPr lang="ru-RU"/>
        </a:p>
      </dgm:t>
    </dgm:pt>
    <dgm:pt modelId="{7031F2C7-B68C-462B-A961-9B9D4A99371C}" type="pres">
      <dgm:prSet presAssocID="{D67D290C-8C37-43A0-834B-E4EB42415D1D}" presName="hierChild4" presStyleCnt="0"/>
      <dgm:spPr/>
    </dgm:pt>
    <dgm:pt modelId="{8BB9A6C6-8AB9-4153-9FAA-FCE0C6C20710}" type="pres">
      <dgm:prSet presAssocID="{D67D290C-8C37-43A0-834B-E4EB42415D1D}" presName="hierChild5" presStyleCnt="0"/>
      <dgm:spPr/>
    </dgm:pt>
    <dgm:pt modelId="{88F86B85-52AA-4113-A4FF-743D80D22997}" type="pres">
      <dgm:prSet presAssocID="{3B39596D-F336-4115-8148-D7618CFA7EF8}" presName="hierChild5" presStyleCnt="0"/>
      <dgm:spPr/>
    </dgm:pt>
    <dgm:pt modelId="{18C12628-85C9-49CC-9428-59E2C4FD997B}" type="pres">
      <dgm:prSet presAssocID="{04BD0396-ADB0-4D69-9ACB-3BADD923EF65}" presName="hierChild3" presStyleCnt="0"/>
      <dgm:spPr/>
    </dgm:pt>
  </dgm:ptLst>
  <dgm:cxnLst>
    <dgm:cxn modelId="{7CE8A923-34FB-4462-9381-39DDFF78CC0A}" type="presOf" srcId="{CA17F531-10E4-4647-9AE8-E6C23FD6D1C4}" destId="{05793264-310D-4D08-8A7B-2F51D8CF215D}" srcOrd="0" destOrd="0" presId="urn:microsoft.com/office/officeart/2005/8/layout/orgChart1"/>
    <dgm:cxn modelId="{DDD3B3DA-045E-44AB-8B66-3CB4E830AB09}" srcId="{4ABCC8B6-04A4-4EA1-882B-A7E6FD06145C}" destId="{04BD0396-ADB0-4D69-9ACB-3BADD923EF65}" srcOrd="0" destOrd="0" parTransId="{08DC7A4F-2107-445E-9F50-DF0FD72F351D}" sibTransId="{D3D47BA0-0413-44F5-B1D8-EA707F65B3C6}"/>
    <dgm:cxn modelId="{1D51FBC4-3649-438B-9EDB-4F1F45F4DD73}" type="presOf" srcId="{1ED14C47-C5F5-4ED9-B2C8-E6E82ED82BFB}" destId="{06FF73E2-1ADF-40BF-BB45-6B723E97FAA5}" srcOrd="1" destOrd="0" presId="urn:microsoft.com/office/officeart/2005/8/layout/orgChart1"/>
    <dgm:cxn modelId="{3DAA06C0-7DD0-4105-A0C9-565533BD5FA5}" type="presOf" srcId="{4E8082BE-62BF-4135-8244-A2D61CD726AB}" destId="{1DDAD3D5-E516-4A58-8D26-967AE1DB82F7}" srcOrd="0" destOrd="0" presId="urn:microsoft.com/office/officeart/2005/8/layout/orgChart1"/>
    <dgm:cxn modelId="{18213608-EBF0-4B42-AFAA-95316E374A0B}" type="presOf" srcId="{AD61B693-9E56-4FFB-ADE4-79AA46A28A46}" destId="{1EF6F013-DCB8-48EB-904C-0EEFA7711513}" srcOrd="1" destOrd="0" presId="urn:microsoft.com/office/officeart/2005/8/layout/orgChart1"/>
    <dgm:cxn modelId="{EF78413B-89FA-43AE-ACE7-35A2FA5EDE33}" srcId="{3B39596D-F336-4115-8148-D7618CFA7EF8}" destId="{D67D290C-8C37-43A0-834B-E4EB42415D1D}" srcOrd="0" destOrd="0" parTransId="{34C1FC56-57C2-45C9-B9A5-4B311FADFCA4}" sibTransId="{BB6993DB-EC93-4547-B67D-FE05EA71B30C}"/>
    <dgm:cxn modelId="{71F41719-6C01-4ED4-A6A7-08FAD1AE2640}" type="presOf" srcId="{0DB42853-771E-453D-96DD-27A6DA6A93CF}" destId="{74ABFB25-3BF0-44D4-A4D5-C686C5BADC69}" srcOrd="0" destOrd="0" presId="urn:microsoft.com/office/officeart/2005/8/layout/orgChart1"/>
    <dgm:cxn modelId="{8089E382-01C6-470F-9F02-789C92753AE1}" srcId="{04BD0396-ADB0-4D69-9ACB-3BADD923EF65}" destId="{AD61B693-9E56-4FFB-ADE4-79AA46A28A46}" srcOrd="0" destOrd="0" parTransId="{542B6A48-3143-4EE8-97B5-A92A77533B1B}" sibTransId="{C6BF4329-8339-498E-8E44-95D95345B8A4}"/>
    <dgm:cxn modelId="{332C53D0-E9F5-47C6-8972-C6FEFEF77D32}" type="presOf" srcId="{4ABCC8B6-04A4-4EA1-882B-A7E6FD06145C}" destId="{7DADC813-A8F3-4091-8FEE-99C201C353A8}" srcOrd="0" destOrd="0" presId="urn:microsoft.com/office/officeart/2005/8/layout/orgChart1"/>
    <dgm:cxn modelId="{642E673C-BF14-468C-9560-3A0793FD2AE8}" type="presOf" srcId="{1ED14C47-C5F5-4ED9-B2C8-E6E82ED82BFB}" destId="{3C4EA0E3-360D-4B52-B767-767450503AB9}" srcOrd="0" destOrd="0" presId="urn:microsoft.com/office/officeart/2005/8/layout/orgChart1"/>
    <dgm:cxn modelId="{98C958DC-5D38-4148-B9F9-79CCB291C274}" type="presOf" srcId="{AD61B693-9E56-4FFB-ADE4-79AA46A28A46}" destId="{830D0A90-19B8-4294-A19D-2D5EEA55FFC7}" srcOrd="0" destOrd="0" presId="urn:microsoft.com/office/officeart/2005/8/layout/orgChart1"/>
    <dgm:cxn modelId="{168F2627-9F28-4B26-A9B8-07E55C045313}" type="presOf" srcId="{04BD0396-ADB0-4D69-9ACB-3BADD923EF65}" destId="{7EDDABE8-76C1-454F-94F8-9E150ED86908}" srcOrd="0" destOrd="0" presId="urn:microsoft.com/office/officeart/2005/8/layout/orgChart1"/>
    <dgm:cxn modelId="{754F1F6C-8A82-4F38-8F0B-FFB77620A78D}" srcId="{8FD4BF04-EE6B-40F3-A626-71FFE137D56C}" destId="{1ED14C47-C5F5-4ED9-B2C8-E6E82ED82BFB}" srcOrd="0" destOrd="0" parTransId="{DA8D4DB9-B87D-4BA0-8E88-882E620BC837}" sibTransId="{9A135691-1887-42BD-927C-28B8A74B3C4D}"/>
    <dgm:cxn modelId="{5EB92BF7-A2EE-4BE6-B8E5-0D1345031112}" type="presOf" srcId="{3B39596D-F336-4115-8148-D7618CFA7EF8}" destId="{9D7C4A77-8FA1-4A55-8952-EF898212B657}" srcOrd="0" destOrd="0" presId="urn:microsoft.com/office/officeart/2005/8/layout/orgChart1"/>
    <dgm:cxn modelId="{A24431C2-9851-4BAC-94BA-D50B5C35B558}" srcId="{04BD0396-ADB0-4D69-9ACB-3BADD923EF65}" destId="{3B39596D-F336-4115-8148-D7618CFA7EF8}" srcOrd="1" destOrd="0" parTransId="{CA17F531-10E4-4647-9AE8-E6C23FD6D1C4}" sibTransId="{B38D85A3-2B3B-44F5-A4FE-DE60788529D7}"/>
    <dgm:cxn modelId="{BDC9C0D9-071E-4DF5-A47C-8516843DF5F4}" type="presOf" srcId="{DA8D4DB9-B87D-4BA0-8E88-882E620BC837}" destId="{0FA13811-A6A1-4229-AA19-74A1727B2F54}" srcOrd="0" destOrd="0" presId="urn:microsoft.com/office/officeart/2005/8/layout/orgChart1"/>
    <dgm:cxn modelId="{DEE6721A-E9B3-4C70-9A3A-F4EABBF14A75}" type="presOf" srcId="{D67D290C-8C37-43A0-834B-E4EB42415D1D}" destId="{0AC51D21-2630-4002-8CD1-9114B805671D}" srcOrd="0" destOrd="0" presId="urn:microsoft.com/office/officeart/2005/8/layout/orgChart1"/>
    <dgm:cxn modelId="{A3846F75-5071-4AFF-AB9C-EC66ECADACC0}" type="presOf" srcId="{04BD0396-ADB0-4D69-9ACB-3BADD923EF65}" destId="{D0E36224-EB76-41AC-9C6E-7B871EB6C1EF}" srcOrd="1" destOrd="0" presId="urn:microsoft.com/office/officeart/2005/8/layout/orgChart1"/>
    <dgm:cxn modelId="{840B5111-836F-4202-8070-4BCC0D2B0DC2}" type="presOf" srcId="{C89F3EDB-F861-4662-8302-BC6F362C404E}" destId="{B65CAF7D-254E-462F-83CB-B757BD8E9644}" srcOrd="0" destOrd="0" presId="urn:microsoft.com/office/officeart/2005/8/layout/orgChart1"/>
    <dgm:cxn modelId="{DECAB813-4DA4-41DD-9065-A5D7A627B9C6}" type="presOf" srcId="{E10C2211-E18E-4812-8079-0C124FA2B590}" destId="{D0DFDE33-95E0-4583-91DC-3FDC97076D0F}" srcOrd="1" destOrd="0" presId="urn:microsoft.com/office/officeart/2005/8/layout/orgChart1"/>
    <dgm:cxn modelId="{060FF5A0-D793-4509-AAF8-2A5E8E9EAEF6}" srcId="{E10C2211-E18E-4812-8079-0C124FA2B590}" destId="{8FD4BF04-EE6B-40F3-A626-71FFE137D56C}" srcOrd="0" destOrd="0" parTransId="{0DB42853-771E-453D-96DD-27A6DA6A93CF}" sibTransId="{37788227-7C38-46EF-B803-F0C30D9CD7CC}"/>
    <dgm:cxn modelId="{8844EAA5-1D79-4F50-9DDF-049553259D5E}" type="presOf" srcId="{542B6A48-3143-4EE8-97B5-A92A77533B1B}" destId="{8C8846EB-97ED-4901-A8E8-44816569270D}" srcOrd="0" destOrd="0" presId="urn:microsoft.com/office/officeart/2005/8/layout/orgChart1"/>
    <dgm:cxn modelId="{1FB5B040-EBC6-489F-B682-1224E16FB967}" type="presOf" srcId="{8FD4BF04-EE6B-40F3-A626-71FFE137D56C}" destId="{D10C45A0-5C88-4A56-B537-124F6E38A867}" srcOrd="1" destOrd="0" presId="urn:microsoft.com/office/officeart/2005/8/layout/orgChart1"/>
    <dgm:cxn modelId="{3B3E89A7-059F-4F88-A584-6CEBC448085C}" type="presOf" srcId="{C89F3EDB-F861-4662-8302-BC6F362C404E}" destId="{04703ECA-ECEB-4D4B-9977-4FBDDA66FE70}" srcOrd="1" destOrd="0" presId="urn:microsoft.com/office/officeart/2005/8/layout/orgChart1"/>
    <dgm:cxn modelId="{B350C4BE-AF7E-4A3E-B2DC-FF1CD9F203C5}" type="presOf" srcId="{3B39596D-F336-4115-8148-D7618CFA7EF8}" destId="{A08528E5-0F5F-41F2-99EC-50AEB10F5A0C}" srcOrd="1" destOrd="0" presId="urn:microsoft.com/office/officeart/2005/8/layout/orgChart1"/>
    <dgm:cxn modelId="{722AB185-B496-46B5-A820-DB6039A6D823}" type="presOf" srcId="{D67D290C-8C37-43A0-834B-E4EB42415D1D}" destId="{394AEF11-7883-4D01-9A98-DC8ED825308B}" srcOrd="1" destOrd="0" presId="urn:microsoft.com/office/officeart/2005/8/layout/orgChart1"/>
    <dgm:cxn modelId="{F3D35D0E-C31C-4424-86B3-0505031E34A9}" type="presOf" srcId="{E10C2211-E18E-4812-8079-0C124FA2B590}" destId="{007093D7-8A4C-4696-BD95-5F1904BB1DF6}" srcOrd="0" destOrd="0" presId="urn:microsoft.com/office/officeart/2005/8/layout/orgChart1"/>
    <dgm:cxn modelId="{5B05E0E8-90F9-4E2D-9A69-C9121E6E830A}" type="presOf" srcId="{8FD4BF04-EE6B-40F3-A626-71FFE137D56C}" destId="{26BE4569-4FAB-4CE5-8370-2F7BF028128A}" srcOrd="0" destOrd="0" presId="urn:microsoft.com/office/officeart/2005/8/layout/orgChart1"/>
    <dgm:cxn modelId="{79E75283-EF91-4C29-BF50-1810C156C7CA}" type="presOf" srcId="{34C1FC56-57C2-45C9-B9A5-4B311FADFCA4}" destId="{C3E3EA5B-5434-430E-A47F-80903C36CD4C}" srcOrd="0" destOrd="0" presId="urn:microsoft.com/office/officeart/2005/8/layout/orgChart1"/>
    <dgm:cxn modelId="{76FF743E-81F3-4B29-98FA-BDB22235F43E}" srcId="{AD61B693-9E56-4FFB-ADE4-79AA46A28A46}" destId="{C89F3EDB-F861-4662-8302-BC6F362C404E}" srcOrd="0" destOrd="0" parTransId="{33ACE6D7-D8BF-4D6E-9FD0-F5E0C2EA7D40}" sibTransId="{870CE0E2-54B6-4954-BBE9-96322B40A7A2}"/>
    <dgm:cxn modelId="{3A3CEBFC-4897-49CB-A1C0-573D7B236858}" srcId="{C89F3EDB-F861-4662-8302-BC6F362C404E}" destId="{E10C2211-E18E-4812-8079-0C124FA2B590}" srcOrd="0" destOrd="0" parTransId="{4E8082BE-62BF-4135-8244-A2D61CD726AB}" sibTransId="{E1CC6074-3DDF-44CF-B939-112875D6AB00}"/>
    <dgm:cxn modelId="{871DF0A9-32BF-4D3B-A337-9CB23DDB2D50}" type="presOf" srcId="{33ACE6D7-D8BF-4D6E-9FD0-F5E0C2EA7D40}" destId="{6BDDB4D8-EEA3-4915-A6CA-B3FC08EC60B4}" srcOrd="0" destOrd="0" presId="urn:microsoft.com/office/officeart/2005/8/layout/orgChart1"/>
    <dgm:cxn modelId="{D4AD28D2-946A-4EF7-A21D-033C4CA81150}" type="presParOf" srcId="{7DADC813-A8F3-4091-8FEE-99C201C353A8}" destId="{5C966516-25D2-4C43-98E6-31F9620216E5}" srcOrd="0" destOrd="0" presId="urn:microsoft.com/office/officeart/2005/8/layout/orgChart1"/>
    <dgm:cxn modelId="{2FA12BDF-A760-45FF-B54A-8DE20E2ABA97}" type="presParOf" srcId="{5C966516-25D2-4C43-98E6-31F9620216E5}" destId="{0C473A1F-54FF-4EF5-9D90-26AC55DF01AD}" srcOrd="0" destOrd="0" presId="urn:microsoft.com/office/officeart/2005/8/layout/orgChart1"/>
    <dgm:cxn modelId="{B026E18E-DA73-4B2C-AF7B-73ABCACB8FDD}" type="presParOf" srcId="{0C473A1F-54FF-4EF5-9D90-26AC55DF01AD}" destId="{7EDDABE8-76C1-454F-94F8-9E150ED86908}" srcOrd="0" destOrd="0" presId="urn:microsoft.com/office/officeart/2005/8/layout/orgChart1"/>
    <dgm:cxn modelId="{1C059BB8-AAA6-490A-9400-7FEE18AB9C1E}" type="presParOf" srcId="{0C473A1F-54FF-4EF5-9D90-26AC55DF01AD}" destId="{D0E36224-EB76-41AC-9C6E-7B871EB6C1EF}" srcOrd="1" destOrd="0" presId="urn:microsoft.com/office/officeart/2005/8/layout/orgChart1"/>
    <dgm:cxn modelId="{E1DB928F-5B27-47BA-9175-9E05E4334482}" type="presParOf" srcId="{5C966516-25D2-4C43-98E6-31F9620216E5}" destId="{0B559FDC-3D6F-471C-A5B9-DE13D9C85A38}" srcOrd="1" destOrd="0" presId="urn:microsoft.com/office/officeart/2005/8/layout/orgChart1"/>
    <dgm:cxn modelId="{2F86F0ED-1E67-44B9-B7B6-0F859F91EF15}" type="presParOf" srcId="{0B559FDC-3D6F-471C-A5B9-DE13D9C85A38}" destId="{8C8846EB-97ED-4901-A8E8-44816569270D}" srcOrd="0" destOrd="0" presId="urn:microsoft.com/office/officeart/2005/8/layout/orgChart1"/>
    <dgm:cxn modelId="{6833D967-B383-42F1-A64E-8EBF3A49945F}" type="presParOf" srcId="{0B559FDC-3D6F-471C-A5B9-DE13D9C85A38}" destId="{C71F1458-BA02-4D5D-A92C-0966E559197A}" srcOrd="1" destOrd="0" presId="urn:microsoft.com/office/officeart/2005/8/layout/orgChart1"/>
    <dgm:cxn modelId="{3C96C7B5-E081-4747-8ACD-E2E19DA31A25}" type="presParOf" srcId="{C71F1458-BA02-4D5D-A92C-0966E559197A}" destId="{445F1243-50C9-4D8E-937A-843CDD27E489}" srcOrd="0" destOrd="0" presId="urn:microsoft.com/office/officeart/2005/8/layout/orgChart1"/>
    <dgm:cxn modelId="{D90F2195-06A8-44A0-8DFA-5E49E3769750}" type="presParOf" srcId="{445F1243-50C9-4D8E-937A-843CDD27E489}" destId="{830D0A90-19B8-4294-A19D-2D5EEA55FFC7}" srcOrd="0" destOrd="0" presId="urn:microsoft.com/office/officeart/2005/8/layout/orgChart1"/>
    <dgm:cxn modelId="{F87638CE-1D53-4259-B5D6-90F031E772DC}" type="presParOf" srcId="{445F1243-50C9-4D8E-937A-843CDD27E489}" destId="{1EF6F013-DCB8-48EB-904C-0EEFA7711513}" srcOrd="1" destOrd="0" presId="urn:microsoft.com/office/officeart/2005/8/layout/orgChart1"/>
    <dgm:cxn modelId="{0F06942C-0AB2-44E4-B9C3-3512C7912CB6}" type="presParOf" srcId="{C71F1458-BA02-4D5D-A92C-0966E559197A}" destId="{B10231DD-C6FA-4343-87D7-6226271D9940}" srcOrd="1" destOrd="0" presId="urn:microsoft.com/office/officeart/2005/8/layout/orgChart1"/>
    <dgm:cxn modelId="{2B29DD7A-B9AF-41C2-A0CE-F55128B16BA5}" type="presParOf" srcId="{B10231DD-C6FA-4343-87D7-6226271D9940}" destId="{6BDDB4D8-EEA3-4915-A6CA-B3FC08EC60B4}" srcOrd="0" destOrd="0" presId="urn:microsoft.com/office/officeart/2005/8/layout/orgChart1"/>
    <dgm:cxn modelId="{B9AA32CB-51DA-4FDA-B72A-B4EE0AF21F82}" type="presParOf" srcId="{B10231DD-C6FA-4343-87D7-6226271D9940}" destId="{FFB06CED-95B5-4F57-BC37-6891C563B9CC}" srcOrd="1" destOrd="0" presId="urn:microsoft.com/office/officeart/2005/8/layout/orgChart1"/>
    <dgm:cxn modelId="{17F10575-334F-4BC0-A9DE-00F8810CB138}" type="presParOf" srcId="{FFB06CED-95B5-4F57-BC37-6891C563B9CC}" destId="{2B562A55-FED7-47AC-A012-4102A43655FE}" srcOrd="0" destOrd="0" presId="urn:microsoft.com/office/officeart/2005/8/layout/orgChart1"/>
    <dgm:cxn modelId="{83F08F82-18C0-4D15-9052-A0F686959851}" type="presParOf" srcId="{2B562A55-FED7-47AC-A012-4102A43655FE}" destId="{B65CAF7D-254E-462F-83CB-B757BD8E9644}" srcOrd="0" destOrd="0" presId="urn:microsoft.com/office/officeart/2005/8/layout/orgChart1"/>
    <dgm:cxn modelId="{D9C8FC03-0474-4172-BE5D-4061048973B2}" type="presParOf" srcId="{2B562A55-FED7-47AC-A012-4102A43655FE}" destId="{04703ECA-ECEB-4D4B-9977-4FBDDA66FE70}" srcOrd="1" destOrd="0" presId="urn:microsoft.com/office/officeart/2005/8/layout/orgChart1"/>
    <dgm:cxn modelId="{9B2EB66A-C524-4D44-9C0D-87D8F3586735}" type="presParOf" srcId="{FFB06CED-95B5-4F57-BC37-6891C563B9CC}" destId="{43B201C6-55BB-4B9E-A3E9-80443361635F}" srcOrd="1" destOrd="0" presId="urn:microsoft.com/office/officeart/2005/8/layout/orgChart1"/>
    <dgm:cxn modelId="{8D138B09-2FBD-4156-80DF-8FB8B8806A88}" type="presParOf" srcId="{43B201C6-55BB-4B9E-A3E9-80443361635F}" destId="{1DDAD3D5-E516-4A58-8D26-967AE1DB82F7}" srcOrd="0" destOrd="0" presId="urn:microsoft.com/office/officeart/2005/8/layout/orgChart1"/>
    <dgm:cxn modelId="{A14C4878-0880-43A9-AC88-08F17A0EB6FA}" type="presParOf" srcId="{43B201C6-55BB-4B9E-A3E9-80443361635F}" destId="{29DE5DF4-B570-4266-9774-D50EEDED9DC8}" srcOrd="1" destOrd="0" presId="urn:microsoft.com/office/officeart/2005/8/layout/orgChart1"/>
    <dgm:cxn modelId="{AD22C537-BD22-4B85-9DA7-772A7B10A6F5}" type="presParOf" srcId="{29DE5DF4-B570-4266-9774-D50EEDED9DC8}" destId="{F5D06AF6-1BBE-4A56-8A1B-93AECA170BD6}" srcOrd="0" destOrd="0" presId="urn:microsoft.com/office/officeart/2005/8/layout/orgChart1"/>
    <dgm:cxn modelId="{5D1EEBBF-5107-4976-9974-F1DE08F40549}" type="presParOf" srcId="{F5D06AF6-1BBE-4A56-8A1B-93AECA170BD6}" destId="{007093D7-8A4C-4696-BD95-5F1904BB1DF6}" srcOrd="0" destOrd="0" presId="urn:microsoft.com/office/officeart/2005/8/layout/orgChart1"/>
    <dgm:cxn modelId="{D5785EA7-2CB0-4910-9A34-E65DA5F6F2D3}" type="presParOf" srcId="{F5D06AF6-1BBE-4A56-8A1B-93AECA170BD6}" destId="{D0DFDE33-95E0-4583-91DC-3FDC97076D0F}" srcOrd="1" destOrd="0" presId="urn:microsoft.com/office/officeart/2005/8/layout/orgChart1"/>
    <dgm:cxn modelId="{56B02CE5-B6B8-49BD-BAC6-8295A1FC5F1C}" type="presParOf" srcId="{29DE5DF4-B570-4266-9774-D50EEDED9DC8}" destId="{F9BD4E2C-AE10-4CDD-BCAE-2F9A924DC680}" srcOrd="1" destOrd="0" presId="urn:microsoft.com/office/officeart/2005/8/layout/orgChart1"/>
    <dgm:cxn modelId="{8FDCD373-4E5F-40AC-9AFB-838D0B9877CF}" type="presParOf" srcId="{F9BD4E2C-AE10-4CDD-BCAE-2F9A924DC680}" destId="{74ABFB25-3BF0-44D4-A4D5-C686C5BADC69}" srcOrd="0" destOrd="0" presId="urn:microsoft.com/office/officeart/2005/8/layout/orgChart1"/>
    <dgm:cxn modelId="{89626AA9-E280-46D8-9C7F-EB62A7DB1B58}" type="presParOf" srcId="{F9BD4E2C-AE10-4CDD-BCAE-2F9A924DC680}" destId="{5BC6E717-1CA7-40A4-8637-512664D5DBF4}" srcOrd="1" destOrd="0" presId="urn:microsoft.com/office/officeart/2005/8/layout/orgChart1"/>
    <dgm:cxn modelId="{09F17179-E2AC-4A7F-B536-A3BDB9415998}" type="presParOf" srcId="{5BC6E717-1CA7-40A4-8637-512664D5DBF4}" destId="{31EEA1DF-1CD0-43FB-8EAA-F39DFFCD7353}" srcOrd="0" destOrd="0" presId="urn:microsoft.com/office/officeart/2005/8/layout/orgChart1"/>
    <dgm:cxn modelId="{28F5948A-980A-4F3A-8B8F-40219D04C15D}" type="presParOf" srcId="{31EEA1DF-1CD0-43FB-8EAA-F39DFFCD7353}" destId="{26BE4569-4FAB-4CE5-8370-2F7BF028128A}" srcOrd="0" destOrd="0" presId="urn:microsoft.com/office/officeart/2005/8/layout/orgChart1"/>
    <dgm:cxn modelId="{04C7C232-A958-45DF-B02D-CC14BE947D39}" type="presParOf" srcId="{31EEA1DF-1CD0-43FB-8EAA-F39DFFCD7353}" destId="{D10C45A0-5C88-4A56-B537-124F6E38A867}" srcOrd="1" destOrd="0" presId="urn:microsoft.com/office/officeart/2005/8/layout/orgChart1"/>
    <dgm:cxn modelId="{77592D5C-0C18-4F0F-BCC9-205B06ECA0DC}" type="presParOf" srcId="{5BC6E717-1CA7-40A4-8637-512664D5DBF4}" destId="{F7A11BB4-199C-49EF-9C1D-6E74E8625D41}" srcOrd="1" destOrd="0" presId="urn:microsoft.com/office/officeart/2005/8/layout/orgChart1"/>
    <dgm:cxn modelId="{529AC87F-20DA-48DB-BC56-D8C80BDEFB97}" type="presParOf" srcId="{F7A11BB4-199C-49EF-9C1D-6E74E8625D41}" destId="{0FA13811-A6A1-4229-AA19-74A1727B2F54}" srcOrd="0" destOrd="0" presId="urn:microsoft.com/office/officeart/2005/8/layout/orgChart1"/>
    <dgm:cxn modelId="{B516EEE0-1BAE-4B4E-828F-B7FC46DD8368}" type="presParOf" srcId="{F7A11BB4-199C-49EF-9C1D-6E74E8625D41}" destId="{5B9A4A7A-956E-46BD-A30D-DA8527D439C7}" srcOrd="1" destOrd="0" presId="urn:microsoft.com/office/officeart/2005/8/layout/orgChart1"/>
    <dgm:cxn modelId="{38BEC5F9-2AC9-4E6D-B64F-2025392528E1}" type="presParOf" srcId="{5B9A4A7A-956E-46BD-A30D-DA8527D439C7}" destId="{50BF98F5-BCA4-4ED8-A676-627DB7C1D80C}" srcOrd="0" destOrd="0" presId="urn:microsoft.com/office/officeart/2005/8/layout/orgChart1"/>
    <dgm:cxn modelId="{FE27ECC4-838F-405F-A962-23E303F747E3}" type="presParOf" srcId="{50BF98F5-BCA4-4ED8-A676-627DB7C1D80C}" destId="{3C4EA0E3-360D-4B52-B767-767450503AB9}" srcOrd="0" destOrd="0" presId="urn:microsoft.com/office/officeart/2005/8/layout/orgChart1"/>
    <dgm:cxn modelId="{317866DA-B02C-4A8E-8BBF-DB5023FE81EA}" type="presParOf" srcId="{50BF98F5-BCA4-4ED8-A676-627DB7C1D80C}" destId="{06FF73E2-1ADF-40BF-BB45-6B723E97FAA5}" srcOrd="1" destOrd="0" presId="urn:microsoft.com/office/officeart/2005/8/layout/orgChart1"/>
    <dgm:cxn modelId="{C0EC67DA-81D6-4C62-AA42-B45D89CEB313}" type="presParOf" srcId="{5B9A4A7A-956E-46BD-A30D-DA8527D439C7}" destId="{BB9D4D0D-E3AA-475A-B363-F3586EAD0E9E}" srcOrd="1" destOrd="0" presId="urn:microsoft.com/office/officeart/2005/8/layout/orgChart1"/>
    <dgm:cxn modelId="{831BA0B1-235D-4745-AD0A-0F66F0AA2964}" type="presParOf" srcId="{5B9A4A7A-956E-46BD-A30D-DA8527D439C7}" destId="{5D962931-CC36-4812-A564-5560C427BD14}" srcOrd="2" destOrd="0" presId="urn:microsoft.com/office/officeart/2005/8/layout/orgChart1"/>
    <dgm:cxn modelId="{284A0EA3-250E-4F82-BEF5-95B4B4286526}" type="presParOf" srcId="{5BC6E717-1CA7-40A4-8637-512664D5DBF4}" destId="{FBB12CDE-258B-47E9-8344-9BB6D24C37D7}" srcOrd="2" destOrd="0" presId="urn:microsoft.com/office/officeart/2005/8/layout/orgChart1"/>
    <dgm:cxn modelId="{BEF815A5-923D-479E-8DF6-BB6D503B91C4}" type="presParOf" srcId="{29DE5DF4-B570-4266-9774-D50EEDED9DC8}" destId="{DC6DE490-5258-4F09-89D6-0DCC2EBB55F7}" srcOrd="2" destOrd="0" presId="urn:microsoft.com/office/officeart/2005/8/layout/orgChart1"/>
    <dgm:cxn modelId="{AFFFCAEA-9B82-45E8-B074-92B0578932E0}" type="presParOf" srcId="{FFB06CED-95B5-4F57-BC37-6891C563B9CC}" destId="{72B0D2C9-6620-4E74-B61C-014EA837ACEA}" srcOrd="2" destOrd="0" presId="urn:microsoft.com/office/officeart/2005/8/layout/orgChart1"/>
    <dgm:cxn modelId="{A12B5CD5-AB7D-4471-B2E0-446691103A8E}" type="presParOf" srcId="{C71F1458-BA02-4D5D-A92C-0966E559197A}" destId="{6C757B95-7787-4826-93DA-28929C28A397}" srcOrd="2" destOrd="0" presId="urn:microsoft.com/office/officeart/2005/8/layout/orgChart1"/>
    <dgm:cxn modelId="{5C052CB9-7B16-4169-A28A-BB858A66B12A}" type="presParOf" srcId="{0B559FDC-3D6F-471C-A5B9-DE13D9C85A38}" destId="{05793264-310D-4D08-8A7B-2F51D8CF215D}" srcOrd="2" destOrd="0" presId="urn:microsoft.com/office/officeart/2005/8/layout/orgChart1"/>
    <dgm:cxn modelId="{C6F8A0E5-E721-4E4F-8D12-2A287E9911E2}" type="presParOf" srcId="{0B559FDC-3D6F-471C-A5B9-DE13D9C85A38}" destId="{3E3CC993-7976-42CA-BBFA-F41AFB762A89}" srcOrd="3" destOrd="0" presId="urn:microsoft.com/office/officeart/2005/8/layout/orgChart1"/>
    <dgm:cxn modelId="{732976C1-CCA3-4582-BBE3-AC40BA775692}" type="presParOf" srcId="{3E3CC993-7976-42CA-BBFA-F41AFB762A89}" destId="{674ECC1F-8044-4D7F-A134-4EDAA9890530}" srcOrd="0" destOrd="0" presId="urn:microsoft.com/office/officeart/2005/8/layout/orgChart1"/>
    <dgm:cxn modelId="{B2414FC2-32A9-4540-AAA1-3AF3B6B0A944}" type="presParOf" srcId="{674ECC1F-8044-4D7F-A134-4EDAA9890530}" destId="{9D7C4A77-8FA1-4A55-8952-EF898212B657}" srcOrd="0" destOrd="0" presId="urn:microsoft.com/office/officeart/2005/8/layout/orgChart1"/>
    <dgm:cxn modelId="{308B2898-7D2A-4DBA-A515-9EA7BC476AF9}" type="presParOf" srcId="{674ECC1F-8044-4D7F-A134-4EDAA9890530}" destId="{A08528E5-0F5F-41F2-99EC-50AEB10F5A0C}" srcOrd="1" destOrd="0" presId="urn:microsoft.com/office/officeart/2005/8/layout/orgChart1"/>
    <dgm:cxn modelId="{4F0C2AF1-E7FA-4B1A-92F6-44E9BFBB4017}" type="presParOf" srcId="{3E3CC993-7976-42CA-BBFA-F41AFB762A89}" destId="{6075C3BA-914D-44C3-B829-8B55CFF365AE}" srcOrd="1" destOrd="0" presId="urn:microsoft.com/office/officeart/2005/8/layout/orgChart1"/>
    <dgm:cxn modelId="{2F975863-7ED1-4FDD-B632-C18FE0BBE08A}" type="presParOf" srcId="{6075C3BA-914D-44C3-B829-8B55CFF365AE}" destId="{C3E3EA5B-5434-430E-A47F-80903C36CD4C}" srcOrd="0" destOrd="0" presId="urn:microsoft.com/office/officeart/2005/8/layout/orgChart1"/>
    <dgm:cxn modelId="{788DDE8A-25B6-47F6-B514-D3A6CA480D1D}" type="presParOf" srcId="{6075C3BA-914D-44C3-B829-8B55CFF365AE}" destId="{760B4F4C-8511-43BD-BD1F-E52ACF94C04A}" srcOrd="1" destOrd="0" presId="urn:microsoft.com/office/officeart/2005/8/layout/orgChart1"/>
    <dgm:cxn modelId="{377BAF71-9D2B-4073-8D42-B26B4B4380B4}" type="presParOf" srcId="{760B4F4C-8511-43BD-BD1F-E52ACF94C04A}" destId="{C798FA55-302F-40B9-BBE1-8A2F61629F5C}" srcOrd="0" destOrd="0" presId="urn:microsoft.com/office/officeart/2005/8/layout/orgChart1"/>
    <dgm:cxn modelId="{22379D15-4C11-4507-95EF-12EC488ADE4A}" type="presParOf" srcId="{C798FA55-302F-40B9-BBE1-8A2F61629F5C}" destId="{0AC51D21-2630-4002-8CD1-9114B805671D}" srcOrd="0" destOrd="0" presId="urn:microsoft.com/office/officeart/2005/8/layout/orgChart1"/>
    <dgm:cxn modelId="{50527A19-289D-4B76-9138-F4E5BC3AA4CC}" type="presParOf" srcId="{C798FA55-302F-40B9-BBE1-8A2F61629F5C}" destId="{394AEF11-7883-4D01-9A98-DC8ED825308B}" srcOrd="1" destOrd="0" presId="urn:microsoft.com/office/officeart/2005/8/layout/orgChart1"/>
    <dgm:cxn modelId="{18FD7B73-DAD5-459B-BE99-9D91300738DA}" type="presParOf" srcId="{760B4F4C-8511-43BD-BD1F-E52ACF94C04A}" destId="{7031F2C7-B68C-462B-A961-9B9D4A99371C}" srcOrd="1" destOrd="0" presId="urn:microsoft.com/office/officeart/2005/8/layout/orgChart1"/>
    <dgm:cxn modelId="{BBF81D57-C04F-45C9-BEDF-FAA202D7067E}" type="presParOf" srcId="{760B4F4C-8511-43BD-BD1F-E52ACF94C04A}" destId="{8BB9A6C6-8AB9-4153-9FAA-FCE0C6C20710}" srcOrd="2" destOrd="0" presId="urn:microsoft.com/office/officeart/2005/8/layout/orgChart1"/>
    <dgm:cxn modelId="{2427297F-F1CC-44BF-AD5C-86863703F873}" type="presParOf" srcId="{3E3CC993-7976-42CA-BBFA-F41AFB762A89}" destId="{88F86B85-52AA-4113-A4FF-743D80D22997}" srcOrd="2" destOrd="0" presId="urn:microsoft.com/office/officeart/2005/8/layout/orgChart1"/>
    <dgm:cxn modelId="{76217C71-5061-4DDE-B110-A99C1FC7EECF}" type="presParOf" srcId="{5C966516-25D2-4C43-98E6-31F9620216E5}" destId="{18C12628-85C9-49CC-9428-59E2C4FD99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0D462-3D19-4543-81AF-E1FED3DBA84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E2C2F6-F793-4A7F-A8BE-5BB2689B5B27}">
      <dgm:prSet phldrT="[Текст]"/>
      <dgm:spPr>
        <a:solidFill>
          <a:schemeClr val="lt1">
            <a:hueOff val="0"/>
            <a:satOff val="0"/>
            <a:lumOff val="0"/>
            <a:alpha val="79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Состав крови</a:t>
          </a:r>
          <a:endParaRPr lang="ru-RU" b="1" dirty="0">
            <a:latin typeface="Comic Sans MS" pitchFamily="66" charset="0"/>
          </a:endParaRPr>
        </a:p>
      </dgm:t>
    </dgm:pt>
    <dgm:pt modelId="{D64451FB-DDF2-4C2B-9BCD-B64CED4B736F}" type="parTrans" cxnId="{8F86A5D6-3A33-4CE4-88A2-FFFB2EA9E3FE}">
      <dgm:prSet/>
      <dgm:spPr/>
      <dgm:t>
        <a:bodyPr/>
        <a:lstStyle/>
        <a:p>
          <a:pPr algn="ctr"/>
          <a:endParaRPr lang="ru-RU"/>
        </a:p>
      </dgm:t>
    </dgm:pt>
    <dgm:pt modelId="{FBCB9F6E-46C4-4525-B4D6-CA06B073CCDB}" type="sibTrans" cxnId="{8F86A5D6-3A33-4CE4-88A2-FFFB2EA9E3FE}">
      <dgm:prSet/>
      <dgm:spPr/>
      <dgm:t>
        <a:bodyPr/>
        <a:lstStyle/>
        <a:p>
          <a:pPr algn="ctr"/>
          <a:endParaRPr lang="ru-RU"/>
        </a:p>
      </dgm:t>
    </dgm:pt>
    <dgm:pt modelId="{A94BD98E-02FA-4FFC-B5FC-FF6F5FE508BF}">
      <dgm:prSet phldrT="[Текст]"/>
      <dgm:spPr>
        <a:solidFill>
          <a:schemeClr val="lt1">
            <a:hueOff val="0"/>
            <a:satOff val="0"/>
            <a:lumOff val="0"/>
            <a:alpha val="79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Плазма (55%)</a:t>
          </a:r>
          <a:endParaRPr lang="ru-RU" b="1" dirty="0">
            <a:latin typeface="Comic Sans MS" pitchFamily="66" charset="0"/>
          </a:endParaRPr>
        </a:p>
      </dgm:t>
    </dgm:pt>
    <dgm:pt modelId="{9C9E21C8-414E-4DB5-AEA3-BC92C0F8AC4B}" type="parTrans" cxnId="{6519419B-5305-41A6-969A-E55189556FF7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ru-RU"/>
        </a:p>
      </dgm:t>
    </dgm:pt>
    <dgm:pt modelId="{AA187F03-D8C1-43B4-8FC0-01BC378AF41F}" type="sibTrans" cxnId="{6519419B-5305-41A6-969A-E55189556FF7}">
      <dgm:prSet/>
      <dgm:spPr/>
      <dgm:t>
        <a:bodyPr/>
        <a:lstStyle/>
        <a:p>
          <a:pPr algn="ctr"/>
          <a:endParaRPr lang="ru-RU"/>
        </a:p>
      </dgm:t>
    </dgm:pt>
    <dgm:pt modelId="{11676753-BFBE-47F0-9290-0B08CD9547B8}">
      <dgm:prSet phldrT="[Текст]"/>
      <dgm:spPr>
        <a:solidFill>
          <a:schemeClr val="lt1">
            <a:hueOff val="0"/>
            <a:satOff val="0"/>
            <a:lumOff val="0"/>
            <a:alpha val="79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Форменные элементы (45%)</a:t>
          </a:r>
          <a:endParaRPr lang="ru-RU" b="1" dirty="0">
            <a:latin typeface="Comic Sans MS" pitchFamily="66" charset="0"/>
          </a:endParaRPr>
        </a:p>
      </dgm:t>
    </dgm:pt>
    <dgm:pt modelId="{454682B4-2E7D-4832-BBB0-A5B2CB4C953A}" type="parTrans" cxnId="{5955CD2C-74BE-428F-8A74-0C6F07182A64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ru-RU"/>
        </a:p>
      </dgm:t>
    </dgm:pt>
    <dgm:pt modelId="{FD1D65B1-A8C1-4E3E-BBC0-6199360EF941}" type="sibTrans" cxnId="{5955CD2C-74BE-428F-8A74-0C6F07182A64}">
      <dgm:prSet/>
      <dgm:spPr/>
      <dgm:t>
        <a:bodyPr/>
        <a:lstStyle/>
        <a:p>
          <a:pPr algn="ctr"/>
          <a:endParaRPr lang="ru-RU"/>
        </a:p>
      </dgm:t>
    </dgm:pt>
    <dgm:pt modelId="{0340BBF4-60B9-4FA4-9890-390223064F95}">
      <dgm:prSet phldrT="[Текст]"/>
      <dgm:spPr>
        <a:solidFill>
          <a:schemeClr val="lt1">
            <a:hueOff val="0"/>
            <a:satOff val="0"/>
            <a:lumOff val="0"/>
            <a:alpha val="79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эритроциты</a:t>
          </a:r>
          <a:endParaRPr lang="ru-RU" b="1" dirty="0">
            <a:latin typeface="Comic Sans MS" pitchFamily="66" charset="0"/>
          </a:endParaRPr>
        </a:p>
      </dgm:t>
    </dgm:pt>
    <dgm:pt modelId="{A65FE920-A882-4BB3-B36B-1C23C589D655}" type="parTrans" cxnId="{AEE44775-AF0C-4010-8E23-B2453036263C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ru-RU"/>
        </a:p>
      </dgm:t>
    </dgm:pt>
    <dgm:pt modelId="{D803004E-1021-483F-9A2C-442CF48C69F0}" type="sibTrans" cxnId="{AEE44775-AF0C-4010-8E23-B2453036263C}">
      <dgm:prSet/>
      <dgm:spPr/>
      <dgm:t>
        <a:bodyPr/>
        <a:lstStyle/>
        <a:p>
          <a:pPr algn="ctr"/>
          <a:endParaRPr lang="ru-RU"/>
        </a:p>
      </dgm:t>
    </dgm:pt>
    <dgm:pt modelId="{96F23277-E994-43A9-A4E6-152B18819DB7}">
      <dgm:prSet/>
      <dgm:spPr>
        <a:solidFill>
          <a:schemeClr val="lt1">
            <a:hueOff val="0"/>
            <a:satOff val="0"/>
            <a:lumOff val="0"/>
            <a:alpha val="79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лейкоциты</a:t>
          </a:r>
          <a:endParaRPr lang="ru-RU" b="1" dirty="0">
            <a:latin typeface="Comic Sans MS" pitchFamily="66" charset="0"/>
          </a:endParaRPr>
        </a:p>
      </dgm:t>
    </dgm:pt>
    <dgm:pt modelId="{38D3AF2E-35F2-446C-91FB-F14753A08196}" type="parTrans" cxnId="{8D101729-CCEF-4609-8A33-4228946347E1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ru-RU"/>
        </a:p>
      </dgm:t>
    </dgm:pt>
    <dgm:pt modelId="{B5DEF119-F9F7-41F6-94B4-274E0AD331B8}" type="sibTrans" cxnId="{8D101729-CCEF-4609-8A33-4228946347E1}">
      <dgm:prSet/>
      <dgm:spPr/>
      <dgm:t>
        <a:bodyPr/>
        <a:lstStyle/>
        <a:p>
          <a:pPr algn="ctr"/>
          <a:endParaRPr lang="ru-RU"/>
        </a:p>
      </dgm:t>
    </dgm:pt>
    <dgm:pt modelId="{E1845E38-C703-4077-A319-4F50FB243F28}">
      <dgm:prSet/>
      <dgm:spPr>
        <a:solidFill>
          <a:schemeClr val="lt1">
            <a:hueOff val="0"/>
            <a:satOff val="0"/>
            <a:lumOff val="0"/>
            <a:alpha val="79000"/>
          </a:schemeClr>
        </a:solidFill>
        <a:ln>
          <a:solidFill>
            <a:srgbClr val="C00000"/>
          </a:solidFill>
        </a:ln>
      </dgm:spPr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тромбоциты</a:t>
          </a:r>
          <a:endParaRPr lang="ru-RU" b="1" dirty="0">
            <a:latin typeface="Comic Sans MS" pitchFamily="66" charset="0"/>
          </a:endParaRPr>
        </a:p>
      </dgm:t>
    </dgm:pt>
    <dgm:pt modelId="{B1C931AA-29AF-4D1C-8CDB-E1D0D81E61AB}" type="parTrans" cxnId="{9BF014F6-0C1F-42D1-AD0D-5F1105256C23}">
      <dgm:prSet/>
      <dgm:spPr>
        <a:ln>
          <a:solidFill>
            <a:srgbClr val="C00000"/>
          </a:solidFill>
        </a:ln>
      </dgm:spPr>
      <dgm:t>
        <a:bodyPr/>
        <a:lstStyle/>
        <a:p>
          <a:pPr algn="ctr"/>
          <a:endParaRPr lang="ru-RU"/>
        </a:p>
      </dgm:t>
    </dgm:pt>
    <dgm:pt modelId="{359F4D5D-FB75-4012-B4B3-842686134D1E}" type="sibTrans" cxnId="{9BF014F6-0C1F-42D1-AD0D-5F1105256C23}">
      <dgm:prSet/>
      <dgm:spPr/>
      <dgm:t>
        <a:bodyPr/>
        <a:lstStyle/>
        <a:p>
          <a:pPr algn="ctr"/>
          <a:endParaRPr lang="ru-RU"/>
        </a:p>
      </dgm:t>
    </dgm:pt>
    <dgm:pt modelId="{3FB52FC3-1070-4430-8534-C1A9ED78FBCC}" type="pres">
      <dgm:prSet presAssocID="{59D0D462-3D19-4543-81AF-E1FED3DBA84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8B0504-F7B8-4523-92A4-57F49516A199}" type="pres">
      <dgm:prSet presAssocID="{FCE2C2F6-F793-4A7F-A8BE-5BB2689B5B27}" presName="hierRoot1" presStyleCnt="0"/>
      <dgm:spPr/>
    </dgm:pt>
    <dgm:pt modelId="{110E6BB3-1618-4BB3-ADC7-407EF9659448}" type="pres">
      <dgm:prSet presAssocID="{FCE2C2F6-F793-4A7F-A8BE-5BB2689B5B27}" presName="composite" presStyleCnt="0"/>
      <dgm:spPr/>
    </dgm:pt>
    <dgm:pt modelId="{AA7AB16B-0C6D-43AE-A890-6F00A912403C}" type="pres">
      <dgm:prSet presAssocID="{FCE2C2F6-F793-4A7F-A8BE-5BB2689B5B27}" presName="background" presStyleLbl="node0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9F1A3AD-CBBC-4C86-A295-84BD6FD58CA6}" type="pres">
      <dgm:prSet presAssocID="{FCE2C2F6-F793-4A7F-A8BE-5BB2689B5B27}" presName="text" presStyleLbl="fgAcc0" presStyleIdx="0" presStyleCnt="1" custLinFactNeighborX="52356" custLinFactNeighborY="-21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BD98B2-67A1-4333-8814-DD99699D3CB1}" type="pres">
      <dgm:prSet presAssocID="{FCE2C2F6-F793-4A7F-A8BE-5BB2689B5B27}" presName="hierChild2" presStyleCnt="0"/>
      <dgm:spPr/>
    </dgm:pt>
    <dgm:pt modelId="{A37E1AB5-E765-4900-ADAD-2DB6FE056769}" type="pres">
      <dgm:prSet presAssocID="{9C9E21C8-414E-4DB5-AEA3-BC92C0F8AC4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979971D-3691-4538-BEA9-9E552E55B413}" type="pres">
      <dgm:prSet presAssocID="{A94BD98E-02FA-4FFC-B5FC-FF6F5FE508BF}" presName="hierRoot2" presStyleCnt="0"/>
      <dgm:spPr/>
    </dgm:pt>
    <dgm:pt modelId="{23A92DB1-373A-4C68-9311-6031C715E066}" type="pres">
      <dgm:prSet presAssocID="{A94BD98E-02FA-4FFC-B5FC-FF6F5FE508BF}" presName="composite2" presStyleCnt="0"/>
      <dgm:spPr/>
    </dgm:pt>
    <dgm:pt modelId="{C4CB130F-BDF6-41F1-A047-9EBE68CFCFAB}" type="pres">
      <dgm:prSet presAssocID="{A94BD98E-02FA-4FFC-B5FC-FF6F5FE508BF}" presName="background2" presStyleLbl="node2" presStyleIdx="0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F75AE4F8-0EF1-4D7C-AE34-78492841AE4C}" type="pres">
      <dgm:prSet presAssocID="{A94BD98E-02FA-4FFC-B5FC-FF6F5FE508BF}" presName="text2" presStyleLbl="fgAcc2" presStyleIdx="0" presStyleCnt="2" custLinFactNeighborX="26580" custLinFactNeighborY="9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7E15DC-F38A-498E-B96A-E3F880E98BEA}" type="pres">
      <dgm:prSet presAssocID="{A94BD98E-02FA-4FFC-B5FC-FF6F5FE508BF}" presName="hierChild3" presStyleCnt="0"/>
      <dgm:spPr/>
    </dgm:pt>
    <dgm:pt modelId="{88348822-E1BC-47CE-9F23-3B86CF601939}" type="pres">
      <dgm:prSet presAssocID="{454682B4-2E7D-4832-BBB0-A5B2CB4C953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A8C6D115-2288-4D35-AEC3-1B0C49443C06}" type="pres">
      <dgm:prSet presAssocID="{11676753-BFBE-47F0-9290-0B08CD9547B8}" presName="hierRoot2" presStyleCnt="0"/>
      <dgm:spPr/>
    </dgm:pt>
    <dgm:pt modelId="{20112F54-0845-4577-8E2D-C438F7715953}" type="pres">
      <dgm:prSet presAssocID="{11676753-BFBE-47F0-9290-0B08CD9547B8}" presName="composite2" presStyleCnt="0"/>
      <dgm:spPr/>
    </dgm:pt>
    <dgm:pt modelId="{37C8F2C4-05DF-4E09-A1AA-6C632BCAC481}" type="pres">
      <dgm:prSet presAssocID="{11676753-BFBE-47F0-9290-0B08CD9547B8}" presName="background2" presStyleLbl="node2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09C2B8-0518-4432-AEAA-A9D5325AF8AC}" type="pres">
      <dgm:prSet presAssocID="{11676753-BFBE-47F0-9290-0B08CD9547B8}" presName="text2" presStyleLbl="fgAcc2" presStyleIdx="1" presStyleCnt="2" custLinFactNeighborX="69644" custLinFactNeighborY="20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9AC7F65-55A0-4E48-B06D-FBADED79BA5C}" type="pres">
      <dgm:prSet presAssocID="{11676753-BFBE-47F0-9290-0B08CD9547B8}" presName="hierChild3" presStyleCnt="0"/>
      <dgm:spPr/>
    </dgm:pt>
    <dgm:pt modelId="{8F23FB89-1D7E-435B-801F-EC02AA38159A}" type="pres">
      <dgm:prSet presAssocID="{A65FE920-A882-4BB3-B36B-1C23C589D65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F65AE60-8DB7-4231-83AF-A6B30C7B114E}" type="pres">
      <dgm:prSet presAssocID="{0340BBF4-60B9-4FA4-9890-390223064F95}" presName="hierRoot3" presStyleCnt="0"/>
      <dgm:spPr/>
    </dgm:pt>
    <dgm:pt modelId="{AD5368A9-9F7B-4614-AC3A-E8DEEEF6C80F}" type="pres">
      <dgm:prSet presAssocID="{0340BBF4-60B9-4FA4-9890-390223064F95}" presName="composite3" presStyleCnt="0"/>
      <dgm:spPr/>
    </dgm:pt>
    <dgm:pt modelId="{76CBC310-33F7-47B0-81E1-CA1FB09F68F3}" type="pres">
      <dgm:prSet presAssocID="{0340BBF4-60B9-4FA4-9890-390223064F95}" presName="background3" presStyleLbl="node3" presStyleIdx="0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A1828B6-E990-4277-AFEA-6E4015C4DC50}" type="pres">
      <dgm:prSet presAssocID="{0340BBF4-60B9-4FA4-9890-390223064F95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3AE839-DF5E-4C12-9736-760166CD5B4E}" type="pres">
      <dgm:prSet presAssocID="{0340BBF4-60B9-4FA4-9890-390223064F95}" presName="hierChild4" presStyleCnt="0"/>
      <dgm:spPr/>
    </dgm:pt>
    <dgm:pt modelId="{FB597576-1E81-4863-923E-FE43723789E4}" type="pres">
      <dgm:prSet presAssocID="{38D3AF2E-35F2-446C-91FB-F14753A0819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06E5ADC1-033A-4135-9197-1BBC8A16BBC9}" type="pres">
      <dgm:prSet presAssocID="{96F23277-E994-43A9-A4E6-152B18819DB7}" presName="hierRoot3" presStyleCnt="0"/>
      <dgm:spPr/>
    </dgm:pt>
    <dgm:pt modelId="{73D8D175-F474-4784-9FEF-9768D3D5D938}" type="pres">
      <dgm:prSet presAssocID="{96F23277-E994-43A9-A4E6-152B18819DB7}" presName="composite3" presStyleCnt="0"/>
      <dgm:spPr/>
    </dgm:pt>
    <dgm:pt modelId="{C4E82291-2AD8-4407-8142-65A182EDEB27}" type="pres">
      <dgm:prSet presAssocID="{96F23277-E994-43A9-A4E6-152B18819DB7}" presName="background3" presStyleLbl="node3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7442AE1-E167-4242-A860-AB682E3D5F0D}" type="pres">
      <dgm:prSet presAssocID="{96F23277-E994-43A9-A4E6-152B18819DB7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868880-DDD8-45CC-B718-DCA2E2C57AF1}" type="pres">
      <dgm:prSet presAssocID="{96F23277-E994-43A9-A4E6-152B18819DB7}" presName="hierChild4" presStyleCnt="0"/>
      <dgm:spPr/>
    </dgm:pt>
    <dgm:pt modelId="{21460BAB-F38E-4310-A25E-F817BFCFF2E3}" type="pres">
      <dgm:prSet presAssocID="{B1C931AA-29AF-4D1C-8CDB-E1D0D81E61A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BC462E1-8209-4013-AA34-F6C753442C20}" type="pres">
      <dgm:prSet presAssocID="{E1845E38-C703-4077-A319-4F50FB243F28}" presName="hierRoot3" presStyleCnt="0"/>
      <dgm:spPr/>
    </dgm:pt>
    <dgm:pt modelId="{30B72F07-4EC1-40F5-8E94-C3E15118211C}" type="pres">
      <dgm:prSet presAssocID="{E1845E38-C703-4077-A319-4F50FB243F28}" presName="composite3" presStyleCnt="0"/>
      <dgm:spPr/>
    </dgm:pt>
    <dgm:pt modelId="{6C3F6781-0DED-443E-83CA-B341E6E76AD4}" type="pres">
      <dgm:prSet presAssocID="{E1845E38-C703-4077-A319-4F50FB243F28}" presName="background3" presStyleLbl="node3" presStyleIdx="2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7B265DD-70DB-4C71-A4BA-C38D3C6D105E}" type="pres">
      <dgm:prSet presAssocID="{E1845E38-C703-4077-A319-4F50FB243F28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A1EA6B-B816-46A9-8A5F-C2347496A3D2}" type="pres">
      <dgm:prSet presAssocID="{E1845E38-C703-4077-A319-4F50FB243F28}" presName="hierChild4" presStyleCnt="0"/>
      <dgm:spPr/>
    </dgm:pt>
  </dgm:ptLst>
  <dgm:cxnLst>
    <dgm:cxn modelId="{9BF014F6-0C1F-42D1-AD0D-5F1105256C23}" srcId="{11676753-BFBE-47F0-9290-0B08CD9547B8}" destId="{E1845E38-C703-4077-A319-4F50FB243F28}" srcOrd="2" destOrd="0" parTransId="{B1C931AA-29AF-4D1C-8CDB-E1D0D81E61AB}" sibTransId="{359F4D5D-FB75-4012-B4B3-842686134D1E}"/>
    <dgm:cxn modelId="{AEE44775-AF0C-4010-8E23-B2453036263C}" srcId="{11676753-BFBE-47F0-9290-0B08CD9547B8}" destId="{0340BBF4-60B9-4FA4-9890-390223064F95}" srcOrd="0" destOrd="0" parTransId="{A65FE920-A882-4BB3-B36B-1C23C589D655}" sibTransId="{D803004E-1021-483F-9A2C-442CF48C69F0}"/>
    <dgm:cxn modelId="{6519419B-5305-41A6-969A-E55189556FF7}" srcId="{FCE2C2F6-F793-4A7F-A8BE-5BB2689B5B27}" destId="{A94BD98E-02FA-4FFC-B5FC-FF6F5FE508BF}" srcOrd="0" destOrd="0" parTransId="{9C9E21C8-414E-4DB5-AEA3-BC92C0F8AC4B}" sibTransId="{AA187F03-D8C1-43B4-8FC0-01BC378AF41F}"/>
    <dgm:cxn modelId="{7E552DE4-276D-47B9-BD81-56E2C35C9C8F}" type="presOf" srcId="{A94BD98E-02FA-4FFC-B5FC-FF6F5FE508BF}" destId="{F75AE4F8-0EF1-4D7C-AE34-78492841AE4C}" srcOrd="0" destOrd="0" presId="urn:microsoft.com/office/officeart/2005/8/layout/hierarchy1"/>
    <dgm:cxn modelId="{F54B4200-D709-4C5E-8C95-30F9AEC8C8A1}" type="presOf" srcId="{FCE2C2F6-F793-4A7F-A8BE-5BB2689B5B27}" destId="{B9F1A3AD-CBBC-4C86-A295-84BD6FD58CA6}" srcOrd="0" destOrd="0" presId="urn:microsoft.com/office/officeart/2005/8/layout/hierarchy1"/>
    <dgm:cxn modelId="{5955CD2C-74BE-428F-8A74-0C6F07182A64}" srcId="{FCE2C2F6-F793-4A7F-A8BE-5BB2689B5B27}" destId="{11676753-BFBE-47F0-9290-0B08CD9547B8}" srcOrd="1" destOrd="0" parTransId="{454682B4-2E7D-4832-BBB0-A5B2CB4C953A}" sibTransId="{FD1D65B1-A8C1-4E3E-BBC0-6199360EF941}"/>
    <dgm:cxn modelId="{8CFDD3D2-2341-4A03-B190-66255FBFEAC9}" type="presOf" srcId="{59D0D462-3D19-4543-81AF-E1FED3DBA841}" destId="{3FB52FC3-1070-4430-8534-C1A9ED78FBCC}" srcOrd="0" destOrd="0" presId="urn:microsoft.com/office/officeart/2005/8/layout/hierarchy1"/>
    <dgm:cxn modelId="{C44687E4-E1B6-476B-B2C3-71D2BB5FABC7}" type="presOf" srcId="{11676753-BFBE-47F0-9290-0B08CD9547B8}" destId="{C409C2B8-0518-4432-AEAA-A9D5325AF8AC}" srcOrd="0" destOrd="0" presId="urn:microsoft.com/office/officeart/2005/8/layout/hierarchy1"/>
    <dgm:cxn modelId="{CF5625F2-4CBE-4067-AAD8-5C64CAEF7A0F}" type="presOf" srcId="{9C9E21C8-414E-4DB5-AEA3-BC92C0F8AC4B}" destId="{A37E1AB5-E765-4900-ADAD-2DB6FE056769}" srcOrd="0" destOrd="0" presId="urn:microsoft.com/office/officeart/2005/8/layout/hierarchy1"/>
    <dgm:cxn modelId="{4827A42F-0892-4CFD-A9AA-D685E4888343}" type="presOf" srcId="{A65FE920-A882-4BB3-B36B-1C23C589D655}" destId="{8F23FB89-1D7E-435B-801F-EC02AA38159A}" srcOrd="0" destOrd="0" presId="urn:microsoft.com/office/officeart/2005/8/layout/hierarchy1"/>
    <dgm:cxn modelId="{7C5B7552-CEC8-4CE5-9A7E-1FA2077C52B3}" type="presOf" srcId="{454682B4-2E7D-4832-BBB0-A5B2CB4C953A}" destId="{88348822-E1BC-47CE-9F23-3B86CF601939}" srcOrd="0" destOrd="0" presId="urn:microsoft.com/office/officeart/2005/8/layout/hierarchy1"/>
    <dgm:cxn modelId="{CD0F18BB-F686-4B5E-98CC-9D2F54CDDCE2}" type="presOf" srcId="{B1C931AA-29AF-4D1C-8CDB-E1D0D81E61AB}" destId="{21460BAB-F38E-4310-A25E-F817BFCFF2E3}" srcOrd="0" destOrd="0" presId="urn:microsoft.com/office/officeart/2005/8/layout/hierarchy1"/>
    <dgm:cxn modelId="{1CFAF963-8047-48E9-A57A-C0C8AEFB9D8E}" type="presOf" srcId="{E1845E38-C703-4077-A319-4F50FB243F28}" destId="{B7B265DD-70DB-4C71-A4BA-C38D3C6D105E}" srcOrd="0" destOrd="0" presId="urn:microsoft.com/office/officeart/2005/8/layout/hierarchy1"/>
    <dgm:cxn modelId="{8D101729-CCEF-4609-8A33-4228946347E1}" srcId="{11676753-BFBE-47F0-9290-0B08CD9547B8}" destId="{96F23277-E994-43A9-A4E6-152B18819DB7}" srcOrd="1" destOrd="0" parTransId="{38D3AF2E-35F2-446C-91FB-F14753A08196}" sibTransId="{B5DEF119-F9F7-41F6-94B4-274E0AD331B8}"/>
    <dgm:cxn modelId="{D2030795-2F36-4F04-9E96-EA0C777416FA}" type="presOf" srcId="{96F23277-E994-43A9-A4E6-152B18819DB7}" destId="{07442AE1-E167-4242-A860-AB682E3D5F0D}" srcOrd="0" destOrd="0" presId="urn:microsoft.com/office/officeart/2005/8/layout/hierarchy1"/>
    <dgm:cxn modelId="{94F57AD8-C06B-46BA-82D1-B3810401EB01}" type="presOf" srcId="{38D3AF2E-35F2-446C-91FB-F14753A08196}" destId="{FB597576-1E81-4863-923E-FE43723789E4}" srcOrd="0" destOrd="0" presId="urn:microsoft.com/office/officeart/2005/8/layout/hierarchy1"/>
    <dgm:cxn modelId="{8F86A5D6-3A33-4CE4-88A2-FFFB2EA9E3FE}" srcId="{59D0D462-3D19-4543-81AF-E1FED3DBA841}" destId="{FCE2C2F6-F793-4A7F-A8BE-5BB2689B5B27}" srcOrd="0" destOrd="0" parTransId="{D64451FB-DDF2-4C2B-9BCD-B64CED4B736F}" sibTransId="{FBCB9F6E-46C4-4525-B4D6-CA06B073CCDB}"/>
    <dgm:cxn modelId="{167081DE-1BB4-4F07-891F-8D4907E735AC}" type="presOf" srcId="{0340BBF4-60B9-4FA4-9890-390223064F95}" destId="{1A1828B6-E990-4277-AFEA-6E4015C4DC50}" srcOrd="0" destOrd="0" presId="urn:microsoft.com/office/officeart/2005/8/layout/hierarchy1"/>
    <dgm:cxn modelId="{3BB536F8-AA34-4AB2-8B4C-25B65852AF05}" type="presParOf" srcId="{3FB52FC3-1070-4430-8534-C1A9ED78FBCC}" destId="{4D8B0504-F7B8-4523-92A4-57F49516A199}" srcOrd="0" destOrd="0" presId="urn:microsoft.com/office/officeart/2005/8/layout/hierarchy1"/>
    <dgm:cxn modelId="{3D994558-CD72-4597-A081-A9C37E0C783B}" type="presParOf" srcId="{4D8B0504-F7B8-4523-92A4-57F49516A199}" destId="{110E6BB3-1618-4BB3-ADC7-407EF9659448}" srcOrd="0" destOrd="0" presId="urn:microsoft.com/office/officeart/2005/8/layout/hierarchy1"/>
    <dgm:cxn modelId="{ADBE6925-2509-42AC-A9F7-2A710B7E4921}" type="presParOf" srcId="{110E6BB3-1618-4BB3-ADC7-407EF9659448}" destId="{AA7AB16B-0C6D-43AE-A890-6F00A912403C}" srcOrd="0" destOrd="0" presId="urn:microsoft.com/office/officeart/2005/8/layout/hierarchy1"/>
    <dgm:cxn modelId="{C5AABC4A-CBE7-40CE-B754-57C7464992DC}" type="presParOf" srcId="{110E6BB3-1618-4BB3-ADC7-407EF9659448}" destId="{B9F1A3AD-CBBC-4C86-A295-84BD6FD58CA6}" srcOrd="1" destOrd="0" presId="urn:microsoft.com/office/officeart/2005/8/layout/hierarchy1"/>
    <dgm:cxn modelId="{71BA38E4-36A6-476D-9A81-8A8819DDB94E}" type="presParOf" srcId="{4D8B0504-F7B8-4523-92A4-57F49516A199}" destId="{A3BD98B2-67A1-4333-8814-DD99699D3CB1}" srcOrd="1" destOrd="0" presId="urn:microsoft.com/office/officeart/2005/8/layout/hierarchy1"/>
    <dgm:cxn modelId="{245BC5C0-3352-492C-A7BB-92B46CC9C97A}" type="presParOf" srcId="{A3BD98B2-67A1-4333-8814-DD99699D3CB1}" destId="{A37E1AB5-E765-4900-ADAD-2DB6FE056769}" srcOrd="0" destOrd="0" presId="urn:microsoft.com/office/officeart/2005/8/layout/hierarchy1"/>
    <dgm:cxn modelId="{F7B95839-961F-4F73-AA2C-6672C01F3AFF}" type="presParOf" srcId="{A3BD98B2-67A1-4333-8814-DD99699D3CB1}" destId="{C979971D-3691-4538-BEA9-9E552E55B413}" srcOrd="1" destOrd="0" presId="urn:microsoft.com/office/officeart/2005/8/layout/hierarchy1"/>
    <dgm:cxn modelId="{2E810EEE-D1FD-4829-A6E7-2FA91434249F}" type="presParOf" srcId="{C979971D-3691-4538-BEA9-9E552E55B413}" destId="{23A92DB1-373A-4C68-9311-6031C715E066}" srcOrd="0" destOrd="0" presId="urn:microsoft.com/office/officeart/2005/8/layout/hierarchy1"/>
    <dgm:cxn modelId="{5F61A369-CFF4-4E06-B9EF-CCB9698BDB8B}" type="presParOf" srcId="{23A92DB1-373A-4C68-9311-6031C715E066}" destId="{C4CB130F-BDF6-41F1-A047-9EBE68CFCFAB}" srcOrd="0" destOrd="0" presId="urn:microsoft.com/office/officeart/2005/8/layout/hierarchy1"/>
    <dgm:cxn modelId="{D926F29A-0834-454D-892F-7CF7B5CCF005}" type="presParOf" srcId="{23A92DB1-373A-4C68-9311-6031C715E066}" destId="{F75AE4F8-0EF1-4D7C-AE34-78492841AE4C}" srcOrd="1" destOrd="0" presId="urn:microsoft.com/office/officeart/2005/8/layout/hierarchy1"/>
    <dgm:cxn modelId="{053DFD61-3AF0-4F3A-93CD-334EB7532F4B}" type="presParOf" srcId="{C979971D-3691-4538-BEA9-9E552E55B413}" destId="{297E15DC-F38A-498E-B96A-E3F880E98BEA}" srcOrd="1" destOrd="0" presId="urn:microsoft.com/office/officeart/2005/8/layout/hierarchy1"/>
    <dgm:cxn modelId="{65E814FD-77D5-48CA-B8BB-DF3D0C129775}" type="presParOf" srcId="{A3BD98B2-67A1-4333-8814-DD99699D3CB1}" destId="{88348822-E1BC-47CE-9F23-3B86CF601939}" srcOrd="2" destOrd="0" presId="urn:microsoft.com/office/officeart/2005/8/layout/hierarchy1"/>
    <dgm:cxn modelId="{B2F3C3EC-04F7-463C-85CF-FA0EE78D89D4}" type="presParOf" srcId="{A3BD98B2-67A1-4333-8814-DD99699D3CB1}" destId="{A8C6D115-2288-4D35-AEC3-1B0C49443C06}" srcOrd="3" destOrd="0" presId="urn:microsoft.com/office/officeart/2005/8/layout/hierarchy1"/>
    <dgm:cxn modelId="{67C80813-7FDB-44F9-A655-E259C265B78F}" type="presParOf" srcId="{A8C6D115-2288-4D35-AEC3-1B0C49443C06}" destId="{20112F54-0845-4577-8E2D-C438F7715953}" srcOrd="0" destOrd="0" presId="urn:microsoft.com/office/officeart/2005/8/layout/hierarchy1"/>
    <dgm:cxn modelId="{EF31125B-DBEF-479B-B568-A8C74D0BB8C5}" type="presParOf" srcId="{20112F54-0845-4577-8E2D-C438F7715953}" destId="{37C8F2C4-05DF-4E09-A1AA-6C632BCAC481}" srcOrd="0" destOrd="0" presId="urn:microsoft.com/office/officeart/2005/8/layout/hierarchy1"/>
    <dgm:cxn modelId="{C016727F-8707-47FD-BCBD-8E80DC815FE6}" type="presParOf" srcId="{20112F54-0845-4577-8E2D-C438F7715953}" destId="{C409C2B8-0518-4432-AEAA-A9D5325AF8AC}" srcOrd="1" destOrd="0" presId="urn:microsoft.com/office/officeart/2005/8/layout/hierarchy1"/>
    <dgm:cxn modelId="{9F8B25D1-BC2F-4FD6-8C58-DD3C0F3F430E}" type="presParOf" srcId="{A8C6D115-2288-4D35-AEC3-1B0C49443C06}" destId="{B9AC7F65-55A0-4E48-B06D-FBADED79BA5C}" srcOrd="1" destOrd="0" presId="urn:microsoft.com/office/officeart/2005/8/layout/hierarchy1"/>
    <dgm:cxn modelId="{C4249339-ABDA-4946-830B-85BA676AC799}" type="presParOf" srcId="{B9AC7F65-55A0-4E48-B06D-FBADED79BA5C}" destId="{8F23FB89-1D7E-435B-801F-EC02AA38159A}" srcOrd="0" destOrd="0" presId="urn:microsoft.com/office/officeart/2005/8/layout/hierarchy1"/>
    <dgm:cxn modelId="{74C66391-E703-4F15-861F-DD152A192236}" type="presParOf" srcId="{B9AC7F65-55A0-4E48-B06D-FBADED79BA5C}" destId="{9F65AE60-8DB7-4231-83AF-A6B30C7B114E}" srcOrd="1" destOrd="0" presId="urn:microsoft.com/office/officeart/2005/8/layout/hierarchy1"/>
    <dgm:cxn modelId="{A2D018D8-A0FD-45F0-85D7-2E1B23EFBACF}" type="presParOf" srcId="{9F65AE60-8DB7-4231-83AF-A6B30C7B114E}" destId="{AD5368A9-9F7B-4614-AC3A-E8DEEEF6C80F}" srcOrd="0" destOrd="0" presId="urn:microsoft.com/office/officeart/2005/8/layout/hierarchy1"/>
    <dgm:cxn modelId="{96977217-A83C-43F2-B559-BD2583923A26}" type="presParOf" srcId="{AD5368A9-9F7B-4614-AC3A-E8DEEEF6C80F}" destId="{76CBC310-33F7-47B0-81E1-CA1FB09F68F3}" srcOrd="0" destOrd="0" presId="urn:microsoft.com/office/officeart/2005/8/layout/hierarchy1"/>
    <dgm:cxn modelId="{8DC90DFE-EF3E-4BC2-B8E7-55C0AB57D101}" type="presParOf" srcId="{AD5368A9-9F7B-4614-AC3A-E8DEEEF6C80F}" destId="{1A1828B6-E990-4277-AFEA-6E4015C4DC50}" srcOrd="1" destOrd="0" presId="urn:microsoft.com/office/officeart/2005/8/layout/hierarchy1"/>
    <dgm:cxn modelId="{57CE9FEB-B50B-46AF-8A67-F6BDA11BF189}" type="presParOf" srcId="{9F65AE60-8DB7-4231-83AF-A6B30C7B114E}" destId="{7A3AE839-DF5E-4C12-9736-760166CD5B4E}" srcOrd="1" destOrd="0" presId="urn:microsoft.com/office/officeart/2005/8/layout/hierarchy1"/>
    <dgm:cxn modelId="{A0F1B93A-3F1F-4DE3-B74E-52CC9AE65D91}" type="presParOf" srcId="{B9AC7F65-55A0-4E48-B06D-FBADED79BA5C}" destId="{FB597576-1E81-4863-923E-FE43723789E4}" srcOrd="2" destOrd="0" presId="urn:microsoft.com/office/officeart/2005/8/layout/hierarchy1"/>
    <dgm:cxn modelId="{1EB62EC0-B686-4B17-BC19-061FA08235B3}" type="presParOf" srcId="{B9AC7F65-55A0-4E48-B06D-FBADED79BA5C}" destId="{06E5ADC1-033A-4135-9197-1BBC8A16BBC9}" srcOrd="3" destOrd="0" presId="urn:microsoft.com/office/officeart/2005/8/layout/hierarchy1"/>
    <dgm:cxn modelId="{7EC2CA17-F34F-4C7C-B0F5-8F447E76585A}" type="presParOf" srcId="{06E5ADC1-033A-4135-9197-1BBC8A16BBC9}" destId="{73D8D175-F474-4784-9FEF-9768D3D5D938}" srcOrd="0" destOrd="0" presId="urn:microsoft.com/office/officeart/2005/8/layout/hierarchy1"/>
    <dgm:cxn modelId="{9FB0CF04-15BA-4B37-B1F0-57BB430EDC6E}" type="presParOf" srcId="{73D8D175-F474-4784-9FEF-9768D3D5D938}" destId="{C4E82291-2AD8-4407-8142-65A182EDEB27}" srcOrd="0" destOrd="0" presId="urn:microsoft.com/office/officeart/2005/8/layout/hierarchy1"/>
    <dgm:cxn modelId="{F560FE3D-9E8A-4612-843D-5ED25CD309CC}" type="presParOf" srcId="{73D8D175-F474-4784-9FEF-9768D3D5D938}" destId="{07442AE1-E167-4242-A860-AB682E3D5F0D}" srcOrd="1" destOrd="0" presId="urn:microsoft.com/office/officeart/2005/8/layout/hierarchy1"/>
    <dgm:cxn modelId="{970B345C-695F-43C3-AA2E-81865D82D708}" type="presParOf" srcId="{06E5ADC1-033A-4135-9197-1BBC8A16BBC9}" destId="{4B868880-DDD8-45CC-B718-DCA2E2C57AF1}" srcOrd="1" destOrd="0" presId="urn:microsoft.com/office/officeart/2005/8/layout/hierarchy1"/>
    <dgm:cxn modelId="{5F74032B-1A75-49E0-A425-2B5771440B66}" type="presParOf" srcId="{B9AC7F65-55A0-4E48-B06D-FBADED79BA5C}" destId="{21460BAB-F38E-4310-A25E-F817BFCFF2E3}" srcOrd="4" destOrd="0" presId="urn:microsoft.com/office/officeart/2005/8/layout/hierarchy1"/>
    <dgm:cxn modelId="{27F0F487-74B2-49D4-99DC-0BFD6B845E32}" type="presParOf" srcId="{B9AC7F65-55A0-4E48-B06D-FBADED79BA5C}" destId="{EBC462E1-8209-4013-AA34-F6C753442C20}" srcOrd="5" destOrd="0" presId="urn:microsoft.com/office/officeart/2005/8/layout/hierarchy1"/>
    <dgm:cxn modelId="{8B647875-2A5A-4B6F-82DB-764135BE6303}" type="presParOf" srcId="{EBC462E1-8209-4013-AA34-F6C753442C20}" destId="{30B72F07-4EC1-40F5-8E94-C3E15118211C}" srcOrd="0" destOrd="0" presId="urn:microsoft.com/office/officeart/2005/8/layout/hierarchy1"/>
    <dgm:cxn modelId="{8FCDEEC5-2D0D-4B1F-8B8A-8E01A297F40D}" type="presParOf" srcId="{30B72F07-4EC1-40F5-8E94-C3E15118211C}" destId="{6C3F6781-0DED-443E-83CA-B341E6E76AD4}" srcOrd="0" destOrd="0" presId="urn:microsoft.com/office/officeart/2005/8/layout/hierarchy1"/>
    <dgm:cxn modelId="{D8BDFC05-EE1B-4844-9CAD-7DA07F1C7264}" type="presParOf" srcId="{30B72F07-4EC1-40F5-8E94-C3E15118211C}" destId="{B7B265DD-70DB-4C71-A4BA-C38D3C6D105E}" srcOrd="1" destOrd="0" presId="urn:microsoft.com/office/officeart/2005/8/layout/hierarchy1"/>
    <dgm:cxn modelId="{EE317F8E-0A76-440F-BB72-BBBE297620E2}" type="presParOf" srcId="{EBC462E1-8209-4013-AA34-F6C753442C20}" destId="{77A1EA6B-B816-46A9-8A5F-C2347496A3D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9F04E6-1713-4D65-B31D-1EB525BE9631}" type="doc">
      <dgm:prSet loTypeId="urn:microsoft.com/office/officeart/2005/8/layout/hierarchy1" loCatId="hierarchy" qsTypeId="urn:microsoft.com/office/officeart/2005/8/quickstyle/3d2#6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E7782BBF-3E2D-4513-8803-72982337B57D}">
      <dgm:prSet phldrT="[Текст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гемоглобин</a:t>
          </a:r>
          <a:endParaRPr lang="ru-RU" b="1" dirty="0">
            <a:latin typeface="Comic Sans MS" pitchFamily="66" charset="0"/>
          </a:endParaRPr>
        </a:p>
      </dgm:t>
    </dgm:pt>
    <dgm:pt modelId="{F41A61EB-4141-471F-83ED-5BA6338B88CC}" type="parTrans" cxnId="{41DEF4D9-DE41-4DE5-8649-69A701F91381}">
      <dgm:prSet/>
      <dgm:spPr/>
      <dgm:t>
        <a:bodyPr/>
        <a:lstStyle/>
        <a:p>
          <a:endParaRPr lang="ru-RU"/>
        </a:p>
      </dgm:t>
    </dgm:pt>
    <dgm:pt modelId="{9A801B36-97FE-4689-829D-DFBA54A37B42}" type="sibTrans" cxnId="{41DEF4D9-DE41-4DE5-8649-69A701F91381}">
      <dgm:prSet/>
      <dgm:spPr/>
      <dgm:t>
        <a:bodyPr/>
        <a:lstStyle/>
        <a:p>
          <a:endParaRPr lang="ru-RU"/>
        </a:p>
      </dgm:t>
    </dgm:pt>
    <dgm:pt modelId="{FCF0DF85-DE50-44B9-95F1-5B48A9B512D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b="1" dirty="0" err="1" smtClean="0">
              <a:latin typeface="Comic Sans MS" pitchFamily="66" charset="0"/>
            </a:rPr>
            <a:t>гем</a:t>
          </a:r>
          <a:endParaRPr lang="ru-RU" b="1" dirty="0">
            <a:latin typeface="Comic Sans MS" pitchFamily="66" charset="0"/>
          </a:endParaRPr>
        </a:p>
      </dgm:t>
    </dgm:pt>
    <dgm:pt modelId="{C80A07C9-013A-4F6E-9C74-B40695BB0718}" type="parTrans" cxnId="{2B656F35-2E3A-4DE4-A65F-68C4775A8A89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3404EFA7-01CB-498A-8BB0-4508ADF8D2F5}" type="sibTrans" cxnId="{2B656F35-2E3A-4DE4-A65F-68C4775A8A89}">
      <dgm:prSet/>
      <dgm:spPr/>
      <dgm:t>
        <a:bodyPr/>
        <a:lstStyle/>
        <a:p>
          <a:endParaRPr lang="ru-RU"/>
        </a:p>
      </dgm:t>
    </dgm:pt>
    <dgm:pt modelId="{32A7733F-FCFE-4DDF-85FA-48346A05C56F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b="1" dirty="0" smtClean="0">
              <a:latin typeface="Comic Sans MS" pitchFamily="66" charset="0"/>
            </a:rPr>
            <a:t>Fe</a:t>
          </a:r>
          <a:r>
            <a:rPr lang="en-US" b="1" baseline="30000" dirty="0" smtClean="0">
              <a:latin typeface="Comic Sans MS" pitchFamily="66" charset="0"/>
            </a:rPr>
            <a:t>+2</a:t>
          </a:r>
          <a:endParaRPr lang="ru-RU" b="1" dirty="0">
            <a:latin typeface="Comic Sans MS" pitchFamily="66" charset="0"/>
          </a:endParaRPr>
        </a:p>
      </dgm:t>
    </dgm:pt>
    <dgm:pt modelId="{B57EA161-FA6E-4062-8358-3F711C5403C5}" type="parTrans" cxnId="{70CAB34E-554B-4CA5-8BA7-951BD5346137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DC70841-4B06-41E3-82C5-C2B957CB8706}" type="sibTrans" cxnId="{70CAB34E-554B-4CA5-8BA7-951BD5346137}">
      <dgm:prSet/>
      <dgm:spPr/>
      <dgm:t>
        <a:bodyPr/>
        <a:lstStyle/>
        <a:p>
          <a:endParaRPr lang="ru-RU"/>
        </a:p>
      </dgm:t>
    </dgm:pt>
    <dgm:pt modelId="{937E0F30-07B9-42A7-9799-1290505FC8EB}">
      <dgm:prSet phldrT="[Текст]"/>
      <dgm:spPr>
        <a:ln>
          <a:solidFill>
            <a:srgbClr val="C00000"/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глобин</a:t>
          </a:r>
          <a:endParaRPr lang="ru-RU" b="1" dirty="0">
            <a:latin typeface="Comic Sans MS" pitchFamily="66" charset="0"/>
          </a:endParaRPr>
        </a:p>
      </dgm:t>
    </dgm:pt>
    <dgm:pt modelId="{65DD6B9A-70DB-4D14-8AF6-F84D36D44442}" type="parTrans" cxnId="{0577D331-D288-45FE-8CFF-3F8A71C925A1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4518D850-3485-4293-95C7-3AF4AEDA6080}" type="sibTrans" cxnId="{0577D331-D288-45FE-8CFF-3F8A71C925A1}">
      <dgm:prSet/>
      <dgm:spPr/>
      <dgm:t>
        <a:bodyPr/>
        <a:lstStyle/>
        <a:p>
          <a:endParaRPr lang="ru-RU"/>
        </a:p>
      </dgm:t>
    </dgm:pt>
    <dgm:pt modelId="{80C1B5E8-2FC1-40F8-9CBC-C48E835C09C1}">
      <dgm:prSet phldrT="[Текст]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Comic Sans MS" pitchFamily="66" charset="0"/>
            </a:rPr>
            <a:t>белок</a:t>
          </a:r>
          <a:endParaRPr lang="ru-RU" b="1" dirty="0">
            <a:latin typeface="Comic Sans MS" pitchFamily="66" charset="0"/>
          </a:endParaRPr>
        </a:p>
      </dgm:t>
    </dgm:pt>
    <dgm:pt modelId="{2B862F9C-7770-4B04-9289-08FE27C5868B}" type="parTrans" cxnId="{7E587D97-5BA7-496F-A0BE-1296281339F5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C5AA4D2-3F06-48DB-A1B3-DEA589E45F49}" type="sibTrans" cxnId="{7E587D97-5BA7-496F-A0BE-1296281339F5}">
      <dgm:prSet/>
      <dgm:spPr/>
      <dgm:t>
        <a:bodyPr/>
        <a:lstStyle/>
        <a:p>
          <a:endParaRPr lang="ru-RU"/>
        </a:p>
      </dgm:t>
    </dgm:pt>
    <dgm:pt modelId="{D6E346B8-CCA4-4CB3-82BD-9CF60D398753}" type="pres">
      <dgm:prSet presAssocID="{AA9F04E6-1713-4D65-B31D-1EB525BE96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C72C3D3-B2F4-4CFF-9304-4DAE743EDC86}" type="pres">
      <dgm:prSet presAssocID="{E7782BBF-3E2D-4513-8803-72982337B57D}" presName="hierRoot1" presStyleCnt="0"/>
      <dgm:spPr/>
    </dgm:pt>
    <dgm:pt modelId="{1C8366F5-1543-4A8F-9AEE-649BEC48532E}" type="pres">
      <dgm:prSet presAssocID="{E7782BBF-3E2D-4513-8803-72982337B57D}" presName="composite" presStyleCnt="0"/>
      <dgm:spPr/>
    </dgm:pt>
    <dgm:pt modelId="{2E669FDF-CE02-4D6A-821D-27AA583CFE6B}" type="pres">
      <dgm:prSet presAssocID="{E7782BBF-3E2D-4513-8803-72982337B57D}" presName="background" presStyleLbl="node0" presStyleIdx="0" presStyleCnt="1"/>
      <dgm:spPr/>
    </dgm:pt>
    <dgm:pt modelId="{AA53F341-8002-41D6-933E-2891CC749B37}" type="pres">
      <dgm:prSet presAssocID="{E7782BBF-3E2D-4513-8803-72982337B5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74B9BD-2762-4E6E-9252-F9E354259F2C}" type="pres">
      <dgm:prSet presAssocID="{E7782BBF-3E2D-4513-8803-72982337B57D}" presName="hierChild2" presStyleCnt="0"/>
      <dgm:spPr/>
    </dgm:pt>
    <dgm:pt modelId="{A80858D4-834F-4FCF-A9DE-CC382DCEB147}" type="pres">
      <dgm:prSet presAssocID="{C80A07C9-013A-4F6E-9C74-B40695BB071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57C2489C-C64E-4E19-8DB9-3F11F48931FB}" type="pres">
      <dgm:prSet presAssocID="{FCF0DF85-DE50-44B9-95F1-5B48A9B512DB}" presName="hierRoot2" presStyleCnt="0"/>
      <dgm:spPr/>
    </dgm:pt>
    <dgm:pt modelId="{F138869C-95B4-4180-AE8C-0B56699403E8}" type="pres">
      <dgm:prSet presAssocID="{FCF0DF85-DE50-44B9-95F1-5B48A9B512DB}" presName="composite2" presStyleCnt="0"/>
      <dgm:spPr/>
    </dgm:pt>
    <dgm:pt modelId="{D03CB277-8B53-4E0A-8F3F-0213BCC39311}" type="pres">
      <dgm:prSet presAssocID="{FCF0DF85-DE50-44B9-95F1-5B48A9B512DB}" presName="background2" presStyleLbl="node2" presStyleIdx="0" presStyleCnt="2"/>
      <dgm:spPr/>
    </dgm:pt>
    <dgm:pt modelId="{6A608B0F-0B35-4566-AFCE-FA9D3FF976F0}" type="pres">
      <dgm:prSet presAssocID="{FCF0DF85-DE50-44B9-95F1-5B48A9B512DB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D2852-E390-4B31-A5D3-F950C99822A1}" type="pres">
      <dgm:prSet presAssocID="{FCF0DF85-DE50-44B9-95F1-5B48A9B512DB}" presName="hierChild3" presStyleCnt="0"/>
      <dgm:spPr/>
    </dgm:pt>
    <dgm:pt modelId="{0B6FD2B0-F085-4660-A1DF-C09E526341CF}" type="pres">
      <dgm:prSet presAssocID="{B57EA161-FA6E-4062-8358-3F711C5403C5}" presName="Name17" presStyleLbl="parChTrans1D3" presStyleIdx="0" presStyleCnt="2"/>
      <dgm:spPr/>
      <dgm:t>
        <a:bodyPr/>
        <a:lstStyle/>
        <a:p>
          <a:endParaRPr lang="ru-RU"/>
        </a:p>
      </dgm:t>
    </dgm:pt>
    <dgm:pt modelId="{410E0D5A-7330-4AB9-B690-138FED06175A}" type="pres">
      <dgm:prSet presAssocID="{32A7733F-FCFE-4DDF-85FA-48346A05C56F}" presName="hierRoot3" presStyleCnt="0"/>
      <dgm:spPr/>
    </dgm:pt>
    <dgm:pt modelId="{73F43FB9-AB2C-42F2-8E15-205297B5AE51}" type="pres">
      <dgm:prSet presAssocID="{32A7733F-FCFE-4DDF-85FA-48346A05C56F}" presName="composite3" presStyleCnt="0"/>
      <dgm:spPr/>
    </dgm:pt>
    <dgm:pt modelId="{B304D07A-C403-419D-9984-931C97F22B8D}" type="pres">
      <dgm:prSet presAssocID="{32A7733F-FCFE-4DDF-85FA-48346A05C56F}" presName="background3" presStyleLbl="node3" presStyleIdx="0" presStyleCnt="2"/>
      <dgm:spPr>
        <a:solidFill>
          <a:schemeClr val="accent3">
            <a:lumMod val="75000"/>
          </a:schemeClr>
        </a:solidFill>
      </dgm:spPr>
    </dgm:pt>
    <dgm:pt modelId="{104D56C8-196E-43BE-A385-DF1A262B7A92}" type="pres">
      <dgm:prSet presAssocID="{32A7733F-FCFE-4DDF-85FA-48346A05C56F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B441F3-C645-41BE-A25C-F0E6A52E61ED}" type="pres">
      <dgm:prSet presAssocID="{32A7733F-FCFE-4DDF-85FA-48346A05C56F}" presName="hierChild4" presStyleCnt="0"/>
      <dgm:spPr/>
    </dgm:pt>
    <dgm:pt modelId="{9AFA8C1F-8650-49EE-AB69-638CF1A7052C}" type="pres">
      <dgm:prSet presAssocID="{65DD6B9A-70DB-4D14-8AF6-F84D36D4444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DD959D8-4645-47E0-B913-AB9E9D2761B3}" type="pres">
      <dgm:prSet presAssocID="{937E0F30-07B9-42A7-9799-1290505FC8EB}" presName="hierRoot2" presStyleCnt="0"/>
      <dgm:spPr/>
    </dgm:pt>
    <dgm:pt modelId="{EFCC480B-8012-465A-A582-3ABF18C83DCF}" type="pres">
      <dgm:prSet presAssocID="{937E0F30-07B9-42A7-9799-1290505FC8EB}" presName="composite2" presStyleCnt="0"/>
      <dgm:spPr/>
    </dgm:pt>
    <dgm:pt modelId="{20BCCF13-7D5A-4A64-9FC0-28083B0ED8AC}" type="pres">
      <dgm:prSet presAssocID="{937E0F30-07B9-42A7-9799-1290505FC8EB}" presName="background2" presStyleLbl="node2" presStyleIdx="1" presStyleCnt="2"/>
      <dgm:spPr/>
    </dgm:pt>
    <dgm:pt modelId="{86458080-EE27-496A-9EFC-F294DA74CF14}" type="pres">
      <dgm:prSet presAssocID="{937E0F30-07B9-42A7-9799-1290505FC8E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540A68-4493-45BE-8486-E0EB9DE68CB0}" type="pres">
      <dgm:prSet presAssocID="{937E0F30-07B9-42A7-9799-1290505FC8EB}" presName="hierChild3" presStyleCnt="0"/>
      <dgm:spPr/>
    </dgm:pt>
    <dgm:pt modelId="{6CB84DAA-CB38-417F-9ED8-E13631B0A692}" type="pres">
      <dgm:prSet presAssocID="{2B862F9C-7770-4B04-9289-08FE27C5868B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C7334FE-1809-4D82-A8FC-36439528E29A}" type="pres">
      <dgm:prSet presAssocID="{80C1B5E8-2FC1-40F8-9CBC-C48E835C09C1}" presName="hierRoot3" presStyleCnt="0"/>
      <dgm:spPr/>
    </dgm:pt>
    <dgm:pt modelId="{B79A9083-BE88-4A03-8D3D-DD91EEAE5DE8}" type="pres">
      <dgm:prSet presAssocID="{80C1B5E8-2FC1-40F8-9CBC-C48E835C09C1}" presName="composite3" presStyleCnt="0"/>
      <dgm:spPr/>
    </dgm:pt>
    <dgm:pt modelId="{5DAADF2D-18DB-4430-9265-469079BC25BD}" type="pres">
      <dgm:prSet presAssocID="{80C1B5E8-2FC1-40F8-9CBC-C48E835C09C1}" presName="background3" presStyleLbl="node3" presStyleIdx="1" presStyleCnt="2"/>
      <dgm:spPr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</dgm:spPr>
    </dgm:pt>
    <dgm:pt modelId="{E18242AE-2C54-42F7-8768-64757F5505FA}" type="pres">
      <dgm:prSet presAssocID="{80C1B5E8-2FC1-40F8-9CBC-C48E835C09C1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1D1EA3-17D9-4564-8ACF-7D847BAB1B4A}" type="pres">
      <dgm:prSet presAssocID="{80C1B5E8-2FC1-40F8-9CBC-C48E835C09C1}" presName="hierChild4" presStyleCnt="0"/>
      <dgm:spPr/>
    </dgm:pt>
  </dgm:ptLst>
  <dgm:cxnLst>
    <dgm:cxn modelId="{93DCE03D-7D97-4ADC-803D-8EA20AACCCF8}" type="presOf" srcId="{E7782BBF-3E2D-4513-8803-72982337B57D}" destId="{AA53F341-8002-41D6-933E-2891CC749B37}" srcOrd="0" destOrd="0" presId="urn:microsoft.com/office/officeart/2005/8/layout/hierarchy1"/>
    <dgm:cxn modelId="{40EA4B5A-446C-4901-9D15-678C3AA0A4AA}" type="presOf" srcId="{FCF0DF85-DE50-44B9-95F1-5B48A9B512DB}" destId="{6A608B0F-0B35-4566-AFCE-FA9D3FF976F0}" srcOrd="0" destOrd="0" presId="urn:microsoft.com/office/officeart/2005/8/layout/hierarchy1"/>
    <dgm:cxn modelId="{F5E5907A-A79E-4872-AE2B-3E64C2B5DE1C}" type="presOf" srcId="{2B862F9C-7770-4B04-9289-08FE27C5868B}" destId="{6CB84DAA-CB38-417F-9ED8-E13631B0A692}" srcOrd="0" destOrd="0" presId="urn:microsoft.com/office/officeart/2005/8/layout/hierarchy1"/>
    <dgm:cxn modelId="{A90CFAFA-92D0-4262-AE8F-264D386F5641}" type="presOf" srcId="{937E0F30-07B9-42A7-9799-1290505FC8EB}" destId="{86458080-EE27-496A-9EFC-F294DA74CF14}" srcOrd="0" destOrd="0" presId="urn:microsoft.com/office/officeart/2005/8/layout/hierarchy1"/>
    <dgm:cxn modelId="{CD44BA2E-482D-4925-A6CC-32C1BBCA0F1A}" type="presOf" srcId="{80C1B5E8-2FC1-40F8-9CBC-C48E835C09C1}" destId="{E18242AE-2C54-42F7-8768-64757F5505FA}" srcOrd="0" destOrd="0" presId="urn:microsoft.com/office/officeart/2005/8/layout/hierarchy1"/>
    <dgm:cxn modelId="{911954DE-8476-4961-AAD4-6F72B20B8518}" type="presOf" srcId="{B57EA161-FA6E-4062-8358-3F711C5403C5}" destId="{0B6FD2B0-F085-4660-A1DF-C09E526341CF}" srcOrd="0" destOrd="0" presId="urn:microsoft.com/office/officeart/2005/8/layout/hierarchy1"/>
    <dgm:cxn modelId="{2B656F35-2E3A-4DE4-A65F-68C4775A8A89}" srcId="{E7782BBF-3E2D-4513-8803-72982337B57D}" destId="{FCF0DF85-DE50-44B9-95F1-5B48A9B512DB}" srcOrd="0" destOrd="0" parTransId="{C80A07C9-013A-4F6E-9C74-B40695BB0718}" sibTransId="{3404EFA7-01CB-498A-8BB0-4508ADF8D2F5}"/>
    <dgm:cxn modelId="{41DEF4D9-DE41-4DE5-8649-69A701F91381}" srcId="{AA9F04E6-1713-4D65-B31D-1EB525BE9631}" destId="{E7782BBF-3E2D-4513-8803-72982337B57D}" srcOrd="0" destOrd="0" parTransId="{F41A61EB-4141-471F-83ED-5BA6338B88CC}" sibTransId="{9A801B36-97FE-4689-829D-DFBA54A37B42}"/>
    <dgm:cxn modelId="{DC71EB4D-FC6B-49EF-9D85-7E52BD0D346A}" type="presOf" srcId="{AA9F04E6-1713-4D65-B31D-1EB525BE9631}" destId="{D6E346B8-CCA4-4CB3-82BD-9CF60D398753}" srcOrd="0" destOrd="0" presId="urn:microsoft.com/office/officeart/2005/8/layout/hierarchy1"/>
    <dgm:cxn modelId="{0E880D36-F363-4E8F-BF77-E76A3B82AB8E}" type="presOf" srcId="{65DD6B9A-70DB-4D14-8AF6-F84D36D44442}" destId="{9AFA8C1F-8650-49EE-AB69-638CF1A7052C}" srcOrd="0" destOrd="0" presId="urn:microsoft.com/office/officeart/2005/8/layout/hierarchy1"/>
    <dgm:cxn modelId="{81EC9565-9620-42CB-B079-35D8B3695061}" type="presOf" srcId="{32A7733F-FCFE-4DDF-85FA-48346A05C56F}" destId="{104D56C8-196E-43BE-A385-DF1A262B7A92}" srcOrd="0" destOrd="0" presId="urn:microsoft.com/office/officeart/2005/8/layout/hierarchy1"/>
    <dgm:cxn modelId="{0577D331-D288-45FE-8CFF-3F8A71C925A1}" srcId="{E7782BBF-3E2D-4513-8803-72982337B57D}" destId="{937E0F30-07B9-42A7-9799-1290505FC8EB}" srcOrd="1" destOrd="0" parTransId="{65DD6B9A-70DB-4D14-8AF6-F84D36D44442}" sibTransId="{4518D850-3485-4293-95C7-3AF4AEDA6080}"/>
    <dgm:cxn modelId="{C2B97E0C-6926-440C-87AE-38962B554F51}" type="presOf" srcId="{C80A07C9-013A-4F6E-9C74-B40695BB0718}" destId="{A80858D4-834F-4FCF-A9DE-CC382DCEB147}" srcOrd="0" destOrd="0" presId="urn:microsoft.com/office/officeart/2005/8/layout/hierarchy1"/>
    <dgm:cxn modelId="{70CAB34E-554B-4CA5-8BA7-951BD5346137}" srcId="{FCF0DF85-DE50-44B9-95F1-5B48A9B512DB}" destId="{32A7733F-FCFE-4DDF-85FA-48346A05C56F}" srcOrd="0" destOrd="0" parTransId="{B57EA161-FA6E-4062-8358-3F711C5403C5}" sibTransId="{0DC70841-4B06-41E3-82C5-C2B957CB8706}"/>
    <dgm:cxn modelId="{7E587D97-5BA7-496F-A0BE-1296281339F5}" srcId="{937E0F30-07B9-42A7-9799-1290505FC8EB}" destId="{80C1B5E8-2FC1-40F8-9CBC-C48E835C09C1}" srcOrd="0" destOrd="0" parTransId="{2B862F9C-7770-4B04-9289-08FE27C5868B}" sibTransId="{0C5AA4D2-3F06-48DB-A1B3-DEA589E45F49}"/>
    <dgm:cxn modelId="{9F4601AE-18B1-4961-BFCB-B47760CA2494}" type="presParOf" srcId="{D6E346B8-CCA4-4CB3-82BD-9CF60D398753}" destId="{DC72C3D3-B2F4-4CFF-9304-4DAE743EDC86}" srcOrd="0" destOrd="0" presId="urn:microsoft.com/office/officeart/2005/8/layout/hierarchy1"/>
    <dgm:cxn modelId="{F16D0A04-82BB-4AF8-B160-E2A9B28B6234}" type="presParOf" srcId="{DC72C3D3-B2F4-4CFF-9304-4DAE743EDC86}" destId="{1C8366F5-1543-4A8F-9AEE-649BEC48532E}" srcOrd="0" destOrd="0" presId="urn:microsoft.com/office/officeart/2005/8/layout/hierarchy1"/>
    <dgm:cxn modelId="{B9D4FC5E-4E65-46B2-ABD8-3E8EA32E6F14}" type="presParOf" srcId="{1C8366F5-1543-4A8F-9AEE-649BEC48532E}" destId="{2E669FDF-CE02-4D6A-821D-27AA583CFE6B}" srcOrd="0" destOrd="0" presId="urn:microsoft.com/office/officeart/2005/8/layout/hierarchy1"/>
    <dgm:cxn modelId="{126EE401-6386-44A2-9CAD-CE0D506FC5A5}" type="presParOf" srcId="{1C8366F5-1543-4A8F-9AEE-649BEC48532E}" destId="{AA53F341-8002-41D6-933E-2891CC749B37}" srcOrd="1" destOrd="0" presId="urn:microsoft.com/office/officeart/2005/8/layout/hierarchy1"/>
    <dgm:cxn modelId="{E887EE5A-0098-4F05-A6BB-2EA3B39B669E}" type="presParOf" srcId="{DC72C3D3-B2F4-4CFF-9304-4DAE743EDC86}" destId="{A374B9BD-2762-4E6E-9252-F9E354259F2C}" srcOrd="1" destOrd="0" presId="urn:microsoft.com/office/officeart/2005/8/layout/hierarchy1"/>
    <dgm:cxn modelId="{1762CA41-4EF4-4AD7-9A15-F70AB6A8D2C7}" type="presParOf" srcId="{A374B9BD-2762-4E6E-9252-F9E354259F2C}" destId="{A80858D4-834F-4FCF-A9DE-CC382DCEB147}" srcOrd="0" destOrd="0" presId="urn:microsoft.com/office/officeart/2005/8/layout/hierarchy1"/>
    <dgm:cxn modelId="{DA474B30-BB47-4815-8516-EE57460A68D3}" type="presParOf" srcId="{A374B9BD-2762-4E6E-9252-F9E354259F2C}" destId="{57C2489C-C64E-4E19-8DB9-3F11F48931FB}" srcOrd="1" destOrd="0" presId="urn:microsoft.com/office/officeart/2005/8/layout/hierarchy1"/>
    <dgm:cxn modelId="{B159AC65-2772-4BD8-A215-4DC8B08A046A}" type="presParOf" srcId="{57C2489C-C64E-4E19-8DB9-3F11F48931FB}" destId="{F138869C-95B4-4180-AE8C-0B56699403E8}" srcOrd="0" destOrd="0" presId="urn:microsoft.com/office/officeart/2005/8/layout/hierarchy1"/>
    <dgm:cxn modelId="{0BA62CCF-8DC8-412E-8B93-8CACCE94EF03}" type="presParOf" srcId="{F138869C-95B4-4180-AE8C-0B56699403E8}" destId="{D03CB277-8B53-4E0A-8F3F-0213BCC39311}" srcOrd="0" destOrd="0" presId="urn:microsoft.com/office/officeart/2005/8/layout/hierarchy1"/>
    <dgm:cxn modelId="{48AC5C16-74A1-44FA-A725-713842ED68EA}" type="presParOf" srcId="{F138869C-95B4-4180-AE8C-0B56699403E8}" destId="{6A608B0F-0B35-4566-AFCE-FA9D3FF976F0}" srcOrd="1" destOrd="0" presId="urn:microsoft.com/office/officeart/2005/8/layout/hierarchy1"/>
    <dgm:cxn modelId="{50FF61ED-BEBD-4404-AFF5-677E71808D5C}" type="presParOf" srcId="{57C2489C-C64E-4E19-8DB9-3F11F48931FB}" destId="{FD7D2852-E390-4B31-A5D3-F950C99822A1}" srcOrd="1" destOrd="0" presId="urn:microsoft.com/office/officeart/2005/8/layout/hierarchy1"/>
    <dgm:cxn modelId="{5F0892CA-091A-47B1-8BBD-DDE1BE2B9639}" type="presParOf" srcId="{FD7D2852-E390-4B31-A5D3-F950C99822A1}" destId="{0B6FD2B0-F085-4660-A1DF-C09E526341CF}" srcOrd="0" destOrd="0" presId="urn:microsoft.com/office/officeart/2005/8/layout/hierarchy1"/>
    <dgm:cxn modelId="{F2EB68EC-5F87-41CC-8101-5B8CFA76D6A5}" type="presParOf" srcId="{FD7D2852-E390-4B31-A5D3-F950C99822A1}" destId="{410E0D5A-7330-4AB9-B690-138FED06175A}" srcOrd="1" destOrd="0" presId="urn:microsoft.com/office/officeart/2005/8/layout/hierarchy1"/>
    <dgm:cxn modelId="{57D09AE2-131C-45F2-BA19-06BC63B2CB55}" type="presParOf" srcId="{410E0D5A-7330-4AB9-B690-138FED06175A}" destId="{73F43FB9-AB2C-42F2-8E15-205297B5AE51}" srcOrd="0" destOrd="0" presId="urn:microsoft.com/office/officeart/2005/8/layout/hierarchy1"/>
    <dgm:cxn modelId="{23917A1F-97E5-4F67-9043-FBF450EF4DD6}" type="presParOf" srcId="{73F43FB9-AB2C-42F2-8E15-205297B5AE51}" destId="{B304D07A-C403-419D-9984-931C97F22B8D}" srcOrd="0" destOrd="0" presId="urn:microsoft.com/office/officeart/2005/8/layout/hierarchy1"/>
    <dgm:cxn modelId="{0068936A-C38C-4911-B4F6-E0582B64A603}" type="presParOf" srcId="{73F43FB9-AB2C-42F2-8E15-205297B5AE51}" destId="{104D56C8-196E-43BE-A385-DF1A262B7A92}" srcOrd="1" destOrd="0" presId="urn:microsoft.com/office/officeart/2005/8/layout/hierarchy1"/>
    <dgm:cxn modelId="{8F82E0CF-A17D-4F89-8FA6-24B63F2C4387}" type="presParOf" srcId="{410E0D5A-7330-4AB9-B690-138FED06175A}" destId="{CBB441F3-C645-41BE-A25C-F0E6A52E61ED}" srcOrd="1" destOrd="0" presId="urn:microsoft.com/office/officeart/2005/8/layout/hierarchy1"/>
    <dgm:cxn modelId="{B64D89AB-3324-4594-AE6F-8B946B85DD1E}" type="presParOf" srcId="{A374B9BD-2762-4E6E-9252-F9E354259F2C}" destId="{9AFA8C1F-8650-49EE-AB69-638CF1A7052C}" srcOrd="2" destOrd="0" presId="urn:microsoft.com/office/officeart/2005/8/layout/hierarchy1"/>
    <dgm:cxn modelId="{15D7CEF7-6557-4B9C-BEB5-F1CE61BF4E94}" type="presParOf" srcId="{A374B9BD-2762-4E6E-9252-F9E354259F2C}" destId="{7DD959D8-4645-47E0-B913-AB9E9D2761B3}" srcOrd="3" destOrd="0" presId="urn:microsoft.com/office/officeart/2005/8/layout/hierarchy1"/>
    <dgm:cxn modelId="{6FB1BE2F-2E6B-49CD-B2A7-46A790D192F9}" type="presParOf" srcId="{7DD959D8-4645-47E0-B913-AB9E9D2761B3}" destId="{EFCC480B-8012-465A-A582-3ABF18C83DCF}" srcOrd="0" destOrd="0" presId="urn:microsoft.com/office/officeart/2005/8/layout/hierarchy1"/>
    <dgm:cxn modelId="{AC0A225F-0F80-4F4E-9C1C-9C40B2A3BD98}" type="presParOf" srcId="{EFCC480B-8012-465A-A582-3ABF18C83DCF}" destId="{20BCCF13-7D5A-4A64-9FC0-28083B0ED8AC}" srcOrd="0" destOrd="0" presId="urn:microsoft.com/office/officeart/2005/8/layout/hierarchy1"/>
    <dgm:cxn modelId="{73270683-548A-438D-AD97-4AA6D4CD360B}" type="presParOf" srcId="{EFCC480B-8012-465A-A582-3ABF18C83DCF}" destId="{86458080-EE27-496A-9EFC-F294DA74CF14}" srcOrd="1" destOrd="0" presId="urn:microsoft.com/office/officeart/2005/8/layout/hierarchy1"/>
    <dgm:cxn modelId="{3466F19E-0FB8-4D0E-A25D-3DC37D182744}" type="presParOf" srcId="{7DD959D8-4645-47E0-B913-AB9E9D2761B3}" destId="{77540A68-4493-45BE-8486-E0EB9DE68CB0}" srcOrd="1" destOrd="0" presId="urn:microsoft.com/office/officeart/2005/8/layout/hierarchy1"/>
    <dgm:cxn modelId="{2444E381-E75A-4F5D-8236-2DF9C81B5B06}" type="presParOf" srcId="{77540A68-4493-45BE-8486-E0EB9DE68CB0}" destId="{6CB84DAA-CB38-417F-9ED8-E13631B0A692}" srcOrd="0" destOrd="0" presId="urn:microsoft.com/office/officeart/2005/8/layout/hierarchy1"/>
    <dgm:cxn modelId="{89C4ED89-2B9E-4389-B594-A530BD70E742}" type="presParOf" srcId="{77540A68-4493-45BE-8486-E0EB9DE68CB0}" destId="{1C7334FE-1809-4D82-A8FC-36439528E29A}" srcOrd="1" destOrd="0" presId="urn:microsoft.com/office/officeart/2005/8/layout/hierarchy1"/>
    <dgm:cxn modelId="{B5F8233D-9EF6-4AC2-9A18-B3D798AA5D24}" type="presParOf" srcId="{1C7334FE-1809-4D82-A8FC-36439528E29A}" destId="{B79A9083-BE88-4A03-8D3D-DD91EEAE5DE8}" srcOrd="0" destOrd="0" presId="urn:microsoft.com/office/officeart/2005/8/layout/hierarchy1"/>
    <dgm:cxn modelId="{DB017F63-16EB-4A97-A2EE-090C57B0FE55}" type="presParOf" srcId="{B79A9083-BE88-4A03-8D3D-DD91EEAE5DE8}" destId="{5DAADF2D-18DB-4430-9265-469079BC25BD}" srcOrd="0" destOrd="0" presId="urn:microsoft.com/office/officeart/2005/8/layout/hierarchy1"/>
    <dgm:cxn modelId="{72E4AA31-8743-4B2C-800D-EDC68C1001CD}" type="presParOf" srcId="{B79A9083-BE88-4A03-8D3D-DD91EEAE5DE8}" destId="{E18242AE-2C54-42F7-8768-64757F5505FA}" srcOrd="1" destOrd="0" presId="urn:microsoft.com/office/officeart/2005/8/layout/hierarchy1"/>
    <dgm:cxn modelId="{D092039C-BDD5-49C5-BB50-8A4A9180F730}" type="presParOf" srcId="{1C7334FE-1809-4D82-A8FC-36439528E29A}" destId="{C21D1EA3-17D9-4564-8ACF-7D847BAB1B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B97084-3271-47E3-82A7-9FC7215A99CD}" type="doc">
      <dgm:prSet loTypeId="urn:microsoft.com/office/officeart/2005/8/layout/pList2#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3EE2449E-B182-4125-97F5-7FE64218188B}">
      <dgm:prSet phldrT="[Текст]" custT="1"/>
      <dgm:spPr/>
      <dgm:t>
        <a:bodyPr/>
        <a:lstStyle/>
        <a:p>
          <a:pPr algn="ctr"/>
          <a:r>
            <a:rPr lang="ru-RU" sz="1700" b="1" dirty="0" smtClean="0">
              <a:latin typeface="Comic Sans MS" pitchFamily="66" charset="0"/>
            </a:rPr>
            <a:t>Моноцит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клеточный иммунитет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разрушают бактерии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3 – 11%</a:t>
          </a:r>
          <a:endParaRPr lang="ru-RU" sz="1400" b="1" dirty="0">
            <a:latin typeface="Comic Sans MS" pitchFamily="66" charset="0"/>
          </a:endParaRPr>
        </a:p>
      </dgm:t>
    </dgm:pt>
    <dgm:pt modelId="{9D6538E7-E93A-422D-8BBA-C65DE1E87EE8}" type="parTrans" cxnId="{9E02A2B3-8AA6-42B6-BF7D-4A3B360B26F0}">
      <dgm:prSet/>
      <dgm:spPr/>
      <dgm:t>
        <a:bodyPr/>
        <a:lstStyle/>
        <a:p>
          <a:pPr algn="l"/>
          <a:endParaRPr lang="ru-RU"/>
        </a:p>
      </dgm:t>
    </dgm:pt>
    <dgm:pt modelId="{AB2EEEA8-DE99-40C4-AB96-B5AEC75F0814}" type="sibTrans" cxnId="{9E02A2B3-8AA6-42B6-BF7D-4A3B360B26F0}">
      <dgm:prSet/>
      <dgm:spPr/>
      <dgm:t>
        <a:bodyPr/>
        <a:lstStyle/>
        <a:p>
          <a:pPr algn="l"/>
          <a:endParaRPr lang="ru-RU"/>
        </a:p>
      </dgm:t>
    </dgm:pt>
    <dgm:pt modelId="{88A33B06-F3BD-4408-ABE1-3233E13FAC0A}">
      <dgm:prSet phldrT="[Текст]" custT="1"/>
      <dgm:spPr/>
      <dgm:t>
        <a:bodyPr/>
        <a:lstStyle/>
        <a:p>
          <a:pPr algn="ctr"/>
          <a:r>
            <a:rPr lang="ru-RU" sz="1700" b="1" dirty="0" smtClean="0">
              <a:latin typeface="Comic Sans MS" pitchFamily="66" charset="0"/>
            </a:rPr>
            <a:t>Эозинофил</a:t>
          </a:r>
        </a:p>
        <a:p>
          <a:pPr algn="l"/>
          <a:r>
            <a:rPr lang="ru-RU" sz="1400" b="1" dirty="0" err="1" smtClean="0">
              <a:latin typeface="Comic Sans MS" pitchFamily="66" charset="0"/>
            </a:rPr>
            <a:t>Противоал</a:t>
          </a:r>
          <a:r>
            <a:rPr lang="ru-RU" sz="1400" b="1" dirty="0" smtClean="0">
              <a:latin typeface="Comic Sans MS" pitchFamily="66" charset="0"/>
            </a:rPr>
            <a:t> </a:t>
          </a:r>
          <a:r>
            <a:rPr lang="ru-RU" sz="1400" b="1" dirty="0" err="1" smtClean="0">
              <a:latin typeface="Comic Sans MS" pitchFamily="66" charset="0"/>
            </a:rPr>
            <a:t>лергические</a:t>
          </a:r>
          <a:r>
            <a:rPr lang="ru-RU" sz="1400" b="1" dirty="0" smtClean="0">
              <a:latin typeface="Comic Sans MS" pitchFamily="66" charset="0"/>
            </a:rPr>
            <a:t> реакции, защита от паразитов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1 – 5%</a:t>
          </a:r>
        </a:p>
      </dgm:t>
    </dgm:pt>
    <dgm:pt modelId="{A5EFD3BA-6075-4B2C-8578-887B760D1F52}" type="parTrans" cxnId="{1102EDCE-DE49-4EBF-BEB8-0F071F1F4089}">
      <dgm:prSet/>
      <dgm:spPr/>
      <dgm:t>
        <a:bodyPr/>
        <a:lstStyle/>
        <a:p>
          <a:pPr algn="l"/>
          <a:endParaRPr lang="ru-RU"/>
        </a:p>
      </dgm:t>
    </dgm:pt>
    <dgm:pt modelId="{61FC7561-14E3-45D4-8BD2-7E00EE2A53AA}" type="sibTrans" cxnId="{1102EDCE-DE49-4EBF-BEB8-0F071F1F4089}">
      <dgm:prSet/>
      <dgm:spPr/>
      <dgm:t>
        <a:bodyPr/>
        <a:lstStyle/>
        <a:p>
          <a:pPr algn="l"/>
          <a:endParaRPr lang="ru-RU"/>
        </a:p>
      </dgm:t>
    </dgm:pt>
    <dgm:pt modelId="{56D17E89-65FF-47E3-AFB1-2E642C80B408}">
      <dgm:prSet phldrT="[Текст]" custT="1"/>
      <dgm:spPr/>
      <dgm:t>
        <a:bodyPr/>
        <a:lstStyle/>
        <a:p>
          <a:pPr algn="ctr"/>
          <a:r>
            <a:rPr lang="ru-RU" sz="1700" b="1" dirty="0" smtClean="0">
              <a:latin typeface="Comic Sans MS" pitchFamily="66" charset="0"/>
            </a:rPr>
            <a:t>Базофил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Гистамин – развитие </a:t>
          </a:r>
          <a:r>
            <a:rPr lang="ru-RU" sz="1400" b="1" dirty="0" err="1" smtClean="0">
              <a:latin typeface="Comic Sans MS" pitchFamily="66" charset="0"/>
            </a:rPr>
            <a:t>воспалитель</a:t>
          </a:r>
          <a:r>
            <a:rPr lang="ru-RU" sz="1400" b="1" dirty="0" smtClean="0">
              <a:latin typeface="Comic Sans MS" pitchFamily="66" charset="0"/>
            </a:rPr>
            <a:t> </a:t>
          </a:r>
          <a:r>
            <a:rPr lang="ru-RU" sz="1400" b="1" dirty="0" err="1" smtClean="0">
              <a:latin typeface="Comic Sans MS" pitchFamily="66" charset="0"/>
            </a:rPr>
            <a:t>ных</a:t>
          </a:r>
          <a:r>
            <a:rPr lang="ru-RU" sz="1400" b="1" dirty="0" smtClean="0">
              <a:latin typeface="Comic Sans MS" pitchFamily="66" charset="0"/>
            </a:rPr>
            <a:t> и </a:t>
          </a:r>
          <a:r>
            <a:rPr lang="ru-RU" sz="1400" b="1" dirty="0" err="1" smtClean="0">
              <a:latin typeface="Comic Sans MS" pitchFamily="66" charset="0"/>
            </a:rPr>
            <a:t>аллергиче</a:t>
          </a:r>
          <a:r>
            <a:rPr lang="ru-RU" sz="1400" b="1" dirty="0" smtClean="0">
              <a:latin typeface="Comic Sans MS" pitchFamily="66" charset="0"/>
            </a:rPr>
            <a:t> </a:t>
          </a:r>
          <a:r>
            <a:rPr lang="ru-RU" sz="1400" b="1" dirty="0" err="1" smtClean="0">
              <a:latin typeface="Comic Sans MS" pitchFamily="66" charset="0"/>
            </a:rPr>
            <a:t>ских</a:t>
          </a:r>
          <a:r>
            <a:rPr lang="ru-RU" sz="1400" b="1" dirty="0" smtClean="0">
              <a:latin typeface="Comic Sans MS" pitchFamily="66" charset="0"/>
            </a:rPr>
            <a:t> реакций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Гепарин – препятствует свёртыванию крови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0 – 1%</a:t>
          </a:r>
          <a:endParaRPr lang="ru-RU" sz="1400" b="1" dirty="0">
            <a:latin typeface="Comic Sans MS" pitchFamily="66" charset="0"/>
          </a:endParaRPr>
        </a:p>
      </dgm:t>
    </dgm:pt>
    <dgm:pt modelId="{DC288FB3-C6A7-4498-88EB-C66000677E58}" type="parTrans" cxnId="{FC25EF0E-2CA1-4D7D-8AD6-2294CE2C546D}">
      <dgm:prSet/>
      <dgm:spPr/>
      <dgm:t>
        <a:bodyPr/>
        <a:lstStyle/>
        <a:p>
          <a:pPr algn="l"/>
          <a:endParaRPr lang="ru-RU"/>
        </a:p>
      </dgm:t>
    </dgm:pt>
    <dgm:pt modelId="{8DA223FA-C18A-48EB-9459-FF4DA5FEDF76}" type="sibTrans" cxnId="{FC25EF0E-2CA1-4D7D-8AD6-2294CE2C546D}">
      <dgm:prSet/>
      <dgm:spPr/>
      <dgm:t>
        <a:bodyPr/>
        <a:lstStyle/>
        <a:p>
          <a:pPr algn="l"/>
          <a:endParaRPr lang="ru-RU"/>
        </a:p>
      </dgm:t>
    </dgm:pt>
    <dgm:pt modelId="{62E59A15-243A-402D-8E12-BEFA461501F5}">
      <dgm:prSet/>
      <dgm:spPr/>
      <dgm:t>
        <a:bodyPr/>
        <a:lstStyle/>
        <a:p>
          <a:pPr algn="ctr"/>
          <a:r>
            <a:rPr lang="ru-RU" b="1" dirty="0" smtClean="0">
              <a:latin typeface="Comic Sans MS" pitchFamily="66" charset="0"/>
            </a:rPr>
            <a:t>Нейтрофил</a:t>
          </a:r>
        </a:p>
        <a:p>
          <a:pPr algn="l"/>
          <a:r>
            <a:rPr lang="ru-RU" b="1" dirty="0" smtClean="0">
              <a:latin typeface="Comic Sans MS" pitchFamily="66" charset="0"/>
            </a:rPr>
            <a:t>фагоцитоз (гной)</a:t>
          </a:r>
        </a:p>
        <a:p>
          <a:pPr algn="l"/>
          <a:r>
            <a:rPr lang="ru-RU" b="1" dirty="0" smtClean="0">
              <a:latin typeface="Comic Sans MS" pitchFamily="66" charset="0"/>
            </a:rPr>
            <a:t>45 – 75%</a:t>
          </a:r>
        </a:p>
        <a:p>
          <a:pPr algn="l"/>
          <a:endParaRPr lang="ru-RU" b="1" dirty="0" smtClean="0">
            <a:latin typeface="Comic Sans MS" pitchFamily="66" charset="0"/>
          </a:endParaRPr>
        </a:p>
        <a:p>
          <a:pPr algn="l"/>
          <a:endParaRPr lang="ru-RU" b="1" dirty="0" smtClean="0">
            <a:latin typeface="Comic Sans MS" pitchFamily="66" charset="0"/>
          </a:endParaRPr>
        </a:p>
        <a:p>
          <a:pPr algn="l"/>
          <a:endParaRPr lang="ru-RU" b="1" dirty="0">
            <a:latin typeface="Comic Sans MS" pitchFamily="66" charset="0"/>
          </a:endParaRPr>
        </a:p>
      </dgm:t>
    </dgm:pt>
    <dgm:pt modelId="{3195C90D-B099-40F4-B590-1B5D7BC777DF}" type="parTrans" cxnId="{5C892E1F-8E00-4706-A499-7177A3802686}">
      <dgm:prSet/>
      <dgm:spPr/>
      <dgm:t>
        <a:bodyPr/>
        <a:lstStyle/>
        <a:p>
          <a:pPr algn="l"/>
          <a:endParaRPr lang="ru-RU"/>
        </a:p>
      </dgm:t>
    </dgm:pt>
    <dgm:pt modelId="{2605E6A5-58A3-4FB7-B936-D93D6AB5F11E}" type="sibTrans" cxnId="{5C892E1F-8E00-4706-A499-7177A3802686}">
      <dgm:prSet/>
      <dgm:spPr/>
      <dgm:t>
        <a:bodyPr/>
        <a:lstStyle/>
        <a:p>
          <a:pPr algn="l"/>
          <a:endParaRPr lang="ru-RU"/>
        </a:p>
      </dgm:t>
    </dgm:pt>
    <dgm:pt modelId="{19D4E9BA-598F-42E2-BF71-4173AF03C362}">
      <dgm:prSet custT="1"/>
      <dgm:spPr/>
      <dgm:t>
        <a:bodyPr/>
        <a:lstStyle/>
        <a:p>
          <a:pPr algn="ctr"/>
          <a:r>
            <a:rPr lang="ru-RU" sz="1600" b="1" dirty="0" smtClean="0">
              <a:latin typeface="Comic Sans MS" pitchFamily="66" charset="0"/>
            </a:rPr>
            <a:t>Лимфоциты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Т- опознают антитела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В – нейтрализуют антигены</a:t>
          </a:r>
        </a:p>
        <a:p>
          <a:pPr algn="l"/>
          <a:r>
            <a:rPr lang="ru-RU" sz="1400" b="1" dirty="0" smtClean="0">
              <a:latin typeface="Comic Sans MS" pitchFamily="66" charset="0"/>
            </a:rPr>
            <a:t>18 – 40%</a:t>
          </a:r>
        </a:p>
        <a:p>
          <a:pPr algn="l"/>
          <a:endParaRPr lang="ru-RU" sz="1400" b="1" dirty="0" smtClean="0">
            <a:latin typeface="Comic Sans MS" pitchFamily="66" charset="0"/>
          </a:endParaRPr>
        </a:p>
        <a:p>
          <a:pPr algn="l"/>
          <a:endParaRPr lang="ru-RU" sz="1400" b="1" dirty="0" smtClean="0">
            <a:latin typeface="Comic Sans MS" pitchFamily="66" charset="0"/>
          </a:endParaRPr>
        </a:p>
        <a:p>
          <a:pPr algn="l"/>
          <a:endParaRPr lang="ru-RU" sz="1400" b="1" dirty="0" smtClean="0">
            <a:latin typeface="Comic Sans MS" pitchFamily="66" charset="0"/>
          </a:endParaRPr>
        </a:p>
        <a:p>
          <a:pPr algn="l"/>
          <a:endParaRPr lang="ru-RU" sz="1400" b="1" dirty="0" smtClean="0">
            <a:latin typeface="Comic Sans MS" pitchFamily="66" charset="0"/>
          </a:endParaRPr>
        </a:p>
        <a:p>
          <a:pPr algn="l"/>
          <a:endParaRPr lang="ru-RU" sz="1400" b="1" dirty="0">
            <a:latin typeface="Comic Sans MS" pitchFamily="66" charset="0"/>
          </a:endParaRPr>
        </a:p>
      </dgm:t>
    </dgm:pt>
    <dgm:pt modelId="{6B547CB8-BCC9-4BF7-B5F7-C1A617A55D46}" type="parTrans" cxnId="{24A98157-8431-4B32-B279-52287BE7B837}">
      <dgm:prSet/>
      <dgm:spPr/>
      <dgm:t>
        <a:bodyPr/>
        <a:lstStyle/>
        <a:p>
          <a:pPr algn="l"/>
          <a:endParaRPr lang="ru-RU"/>
        </a:p>
      </dgm:t>
    </dgm:pt>
    <dgm:pt modelId="{DEFD9E1A-19FB-4397-84D9-A806FC009419}" type="sibTrans" cxnId="{24A98157-8431-4B32-B279-52287BE7B837}">
      <dgm:prSet/>
      <dgm:spPr/>
      <dgm:t>
        <a:bodyPr/>
        <a:lstStyle/>
        <a:p>
          <a:pPr algn="l"/>
          <a:endParaRPr lang="ru-RU"/>
        </a:p>
      </dgm:t>
    </dgm:pt>
    <dgm:pt modelId="{C8F9AEB2-3E4C-4514-A38A-7F6F2F28A1B5}" type="pres">
      <dgm:prSet presAssocID="{09B97084-3271-47E3-82A7-9FC7215A99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5AE27-10CE-450E-85A1-0621565C7D28}" type="pres">
      <dgm:prSet presAssocID="{09B97084-3271-47E3-82A7-9FC7215A99CD}" presName="bkgdShp" presStyleLbl="alignAccFollowNode1" presStyleIdx="0" presStyleCnt="1" custScaleY="78862" custLinFactNeighborY="-7859"/>
      <dgm:spPr/>
    </dgm:pt>
    <dgm:pt modelId="{4FFEBEF1-17A5-451B-98B7-D834D6D33EF0}" type="pres">
      <dgm:prSet presAssocID="{09B97084-3271-47E3-82A7-9FC7215A99CD}" presName="linComp" presStyleCnt="0"/>
      <dgm:spPr/>
    </dgm:pt>
    <dgm:pt modelId="{2058C17A-5FF3-4A85-9824-732B8D6DD62B}" type="pres">
      <dgm:prSet presAssocID="{3EE2449E-B182-4125-97F5-7FE64218188B}" presName="compNode" presStyleCnt="0"/>
      <dgm:spPr/>
    </dgm:pt>
    <dgm:pt modelId="{3018F3EB-FABC-40BC-997B-4E880B68A1C5}" type="pres">
      <dgm:prSet presAssocID="{3EE2449E-B182-4125-97F5-7FE64218188B}" presName="node" presStyleLbl="node1" presStyleIdx="0" presStyleCnt="5" custScaleY="11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9257A-2067-4013-8498-0558F26929A8}" type="pres">
      <dgm:prSet presAssocID="{3EE2449E-B182-4125-97F5-7FE64218188B}" presName="invisiNode" presStyleLbl="node1" presStyleIdx="0" presStyleCnt="5"/>
      <dgm:spPr/>
    </dgm:pt>
    <dgm:pt modelId="{DF487BB8-EF8E-4265-BA08-0C70812D7298}" type="pres">
      <dgm:prSet presAssocID="{3EE2449E-B182-4125-97F5-7FE64218188B}" presName="imagNode" presStyleLbl="fgImgPlace1" presStyleIdx="0" presStyleCnt="5" custScaleY="77975" custLinFactNeighborX="-1618" custLinFactNeighborY="-905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FA96464-B4EA-4A44-946F-D95022A70873}" type="pres">
      <dgm:prSet presAssocID="{AB2EEEA8-DE99-40C4-AB96-B5AEC75F081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90780B-FC0F-4D82-8D79-05EEAD23309B}" type="pres">
      <dgm:prSet presAssocID="{19D4E9BA-598F-42E2-BF71-4173AF03C362}" presName="compNode" presStyleCnt="0"/>
      <dgm:spPr/>
    </dgm:pt>
    <dgm:pt modelId="{614AFA1F-F392-43A2-B344-7131F76464F7}" type="pres">
      <dgm:prSet presAssocID="{19D4E9BA-598F-42E2-BF71-4173AF03C362}" presName="node" presStyleLbl="node1" presStyleIdx="1" presStyleCnt="5" custScaleY="11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BB4D8-5F51-48FC-A1A5-503A42C5EEC6}" type="pres">
      <dgm:prSet presAssocID="{19D4E9BA-598F-42E2-BF71-4173AF03C362}" presName="invisiNode" presStyleLbl="node1" presStyleIdx="1" presStyleCnt="5"/>
      <dgm:spPr/>
    </dgm:pt>
    <dgm:pt modelId="{29DCD213-EDB9-4F27-862D-806C4C973151}" type="pres">
      <dgm:prSet presAssocID="{19D4E9BA-598F-42E2-BF71-4173AF03C362}" presName="imagNode" presStyleLbl="fgImgPlace1" presStyleIdx="1" presStyleCnt="5" custScaleY="77975" custLinFactNeighborX="1556" custLinFactNeighborY="-702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E97B2E5-C544-42F3-A08B-7F469A61C725}" type="pres">
      <dgm:prSet presAssocID="{DEFD9E1A-19FB-4397-84D9-A806FC0094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46581AE-44F1-4676-94CF-BB5F512EB86C}" type="pres">
      <dgm:prSet presAssocID="{88A33B06-F3BD-4408-ABE1-3233E13FAC0A}" presName="compNode" presStyleCnt="0"/>
      <dgm:spPr/>
    </dgm:pt>
    <dgm:pt modelId="{04FC5945-323A-489D-9369-F5B0A1BA53F6}" type="pres">
      <dgm:prSet presAssocID="{88A33B06-F3BD-4408-ABE1-3233E13FAC0A}" presName="node" presStyleLbl="node1" presStyleIdx="2" presStyleCnt="5" custScaleY="11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C0444-5E6D-4A3B-980F-693B8909C6F2}" type="pres">
      <dgm:prSet presAssocID="{88A33B06-F3BD-4408-ABE1-3233E13FAC0A}" presName="invisiNode" presStyleLbl="node1" presStyleIdx="2" presStyleCnt="5"/>
      <dgm:spPr/>
    </dgm:pt>
    <dgm:pt modelId="{31E28F62-C102-4CA0-82E3-912708E8FC43}" type="pres">
      <dgm:prSet presAssocID="{88A33B06-F3BD-4408-ABE1-3233E13FAC0A}" presName="imagNode" presStyleLbl="fgImgPlace1" presStyleIdx="2" presStyleCnt="5" custScaleY="77975" custLinFactNeighborX="203" custLinFactNeighborY="-702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F0A3F5C-EE40-43D8-8D70-5ED77E77AC0A}" type="pres">
      <dgm:prSet presAssocID="{61FC7561-14E3-45D4-8BD2-7E00EE2A53A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85F8015-3FE1-43D2-812B-59215B8B51DD}" type="pres">
      <dgm:prSet presAssocID="{56D17E89-65FF-47E3-AFB1-2E642C80B408}" presName="compNode" presStyleCnt="0"/>
      <dgm:spPr/>
    </dgm:pt>
    <dgm:pt modelId="{CA881EED-E15A-453B-AEBD-82C9EDD3736E}" type="pres">
      <dgm:prSet presAssocID="{56D17E89-65FF-47E3-AFB1-2E642C80B408}" presName="node" presStyleLbl="node1" presStyleIdx="3" presStyleCnt="5" custScaleY="11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65762-8C13-4CBF-96B5-ABBE854ED496}" type="pres">
      <dgm:prSet presAssocID="{56D17E89-65FF-47E3-AFB1-2E642C80B408}" presName="invisiNode" presStyleLbl="node1" presStyleIdx="3" presStyleCnt="5"/>
      <dgm:spPr/>
    </dgm:pt>
    <dgm:pt modelId="{092315A3-B685-4E5B-BE98-AD69C439723C}" type="pres">
      <dgm:prSet presAssocID="{56D17E89-65FF-47E3-AFB1-2E642C80B408}" presName="imagNode" presStyleLbl="fgImgPlace1" presStyleIdx="3" presStyleCnt="5" custScaleY="77975" custLinFactNeighborX="-1149" custLinFactNeighborY="-702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E0EE189-BDAB-447F-858D-A684BAC805B5}" type="pres">
      <dgm:prSet presAssocID="{8DA223FA-C18A-48EB-9459-FF4DA5FEDF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ED7C76F-606C-4FFC-BDE1-099D8A44CCAD}" type="pres">
      <dgm:prSet presAssocID="{62E59A15-243A-402D-8E12-BEFA461501F5}" presName="compNode" presStyleCnt="0"/>
      <dgm:spPr/>
    </dgm:pt>
    <dgm:pt modelId="{DD7088D8-DC8B-412D-90F7-DA7D7879E2CA}" type="pres">
      <dgm:prSet presAssocID="{62E59A15-243A-402D-8E12-BEFA461501F5}" presName="node" presStyleLbl="node1" presStyleIdx="4" presStyleCnt="5" custScaleY="112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BFA5A-3525-4142-890C-7AD83ED96D8B}" type="pres">
      <dgm:prSet presAssocID="{62E59A15-243A-402D-8E12-BEFA461501F5}" presName="invisiNode" presStyleLbl="node1" presStyleIdx="4" presStyleCnt="5"/>
      <dgm:spPr/>
    </dgm:pt>
    <dgm:pt modelId="{920E9C10-4C8C-4C3E-8CB3-12AA3B1ADDCA}" type="pres">
      <dgm:prSet presAssocID="{62E59A15-243A-402D-8E12-BEFA461501F5}" presName="imagNode" presStyleLbl="fgImgPlace1" presStyleIdx="4" presStyleCnt="5" custScaleY="77975" custLinFactNeighborX="-2502" custLinFactNeighborY="-702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9E02A2B3-8AA6-42B6-BF7D-4A3B360B26F0}" srcId="{09B97084-3271-47E3-82A7-9FC7215A99CD}" destId="{3EE2449E-B182-4125-97F5-7FE64218188B}" srcOrd="0" destOrd="0" parTransId="{9D6538E7-E93A-422D-8BBA-C65DE1E87EE8}" sibTransId="{AB2EEEA8-DE99-40C4-AB96-B5AEC75F0814}"/>
    <dgm:cxn modelId="{24A98157-8431-4B32-B279-52287BE7B837}" srcId="{09B97084-3271-47E3-82A7-9FC7215A99CD}" destId="{19D4E9BA-598F-42E2-BF71-4173AF03C362}" srcOrd="1" destOrd="0" parTransId="{6B547CB8-BCC9-4BF7-B5F7-C1A617A55D46}" sibTransId="{DEFD9E1A-19FB-4397-84D9-A806FC009419}"/>
    <dgm:cxn modelId="{E0F18C07-7428-4A84-85EE-29FA445394F0}" type="presOf" srcId="{19D4E9BA-598F-42E2-BF71-4173AF03C362}" destId="{614AFA1F-F392-43A2-B344-7131F76464F7}" srcOrd="0" destOrd="0" presId="urn:microsoft.com/office/officeart/2005/8/layout/pList2#1"/>
    <dgm:cxn modelId="{708D2F7A-B6E6-48E0-8AFD-42346478C3C1}" type="presOf" srcId="{61FC7561-14E3-45D4-8BD2-7E00EE2A53AA}" destId="{4F0A3F5C-EE40-43D8-8D70-5ED77E77AC0A}" srcOrd="0" destOrd="0" presId="urn:microsoft.com/office/officeart/2005/8/layout/pList2#1"/>
    <dgm:cxn modelId="{19FF1524-7210-4692-A408-DEF807F1E881}" type="presOf" srcId="{8DA223FA-C18A-48EB-9459-FF4DA5FEDF76}" destId="{1E0EE189-BDAB-447F-858D-A684BAC805B5}" srcOrd="0" destOrd="0" presId="urn:microsoft.com/office/officeart/2005/8/layout/pList2#1"/>
    <dgm:cxn modelId="{1102EDCE-DE49-4EBF-BEB8-0F071F1F4089}" srcId="{09B97084-3271-47E3-82A7-9FC7215A99CD}" destId="{88A33B06-F3BD-4408-ABE1-3233E13FAC0A}" srcOrd="2" destOrd="0" parTransId="{A5EFD3BA-6075-4B2C-8578-887B760D1F52}" sibTransId="{61FC7561-14E3-45D4-8BD2-7E00EE2A53AA}"/>
    <dgm:cxn modelId="{390D21C5-4D6A-457B-82C6-839045D64B49}" type="presOf" srcId="{62E59A15-243A-402D-8E12-BEFA461501F5}" destId="{DD7088D8-DC8B-412D-90F7-DA7D7879E2CA}" srcOrd="0" destOrd="0" presId="urn:microsoft.com/office/officeart/2005/8/layout/pList2#1"/>
    <dgm:cxn modelId="{5C892E1F-8E00-4706-A499-7177A3802686}" srcId="{09B97084-3271-47E3-82A7-9FC7215A99CD}" destId="{62E59A15-243A-402D-8E12-BEFA461501F5}" srcOrd="4" destOrd="0" parTransId="{3195C90D-B099-40F4-B590-1B5D7BC777DF}" sibTransId="{2605E6A5-58A3-4FB7-B936-D93D6AB5F11E}"/>
    <dgm:cxn modelId="{42A4ACBF-77EF-4AD3-9ECE-952118F1C060}" type="presOf" srcId="{56D17E89-65FF-47E3-AFB1-2E642C80B408}" destId="{CA881EED-E15A-453B-AEBD-82C9EDD3736E}" srcOrd="0" destOrd="0" presId="urn:microsoft.com/office/officeart/2005/8/layout/pList2#1"/>
    <dgm:cxn modelId="{FC25EF0E-2CA1-4D7D-8AD6-2294CE2C546D}" srcId="{09B97084-3271-47E3-82A7-9FC7215A99CD}" destId="{56D17E89-65FF-47E3-AFB1-2E642C80B408}" srcOrd="3" destOrd="0" parTransId="{DC288FB3-C6A7-4498-88EB-C66000677E58}" sibTransId="{8DA223FA-C18A-48EB-9459-FF4DA5FEDF76}"/>
    <dgm:cxn modelId="{2B826100-E128-4F31-A29D-EEB94622C71D}" type="presOf" srcId="{AB2EEEA8-DE99-40C4-AB96-B5AEC75F0814}" destId="{2FA96464-B4EA-4A44-946F-D95022A70873}" srcOrd="0" destOrd="0" presId="urn:microsoft.com/office/officeart/2005/8/layout/pList2#1"/>
    <dgm:cxn modelId="{F0E190FA-FC82-41A3-BEA6-63230500373D}" type="presOf" srcId="{09B97084-3271-47E3-82A7-9FC7215A99CD}" destId="{C8F9AEB2-3E4C-4514-A38A-7F6F2F28A1B5}" srcOrd="0" destOrd="0" presId="urn:microsoft.com/office/officeart/2005/8/layout/pList2#1"/>
    <dgm:cxn modelId="{ACCDE218-802C-401F-B9C0-DF913C69FA01}" type="presOf" srcId="{3EE2449E-B182-4125-97F5-7FE64218188B}" destId="{3018F3EB-FABC-40BC-997B-4E880B68A1C5}" srcOrd="0" destOrd="0" presId="urn:microsoft.com/office/officeart/2005/8/layout/pList2#1"/>
    <dgm:cxn modelId="{CE3FEF5C-0617-4309-91A4-3E0AB96A5B68}" type="presOf" srcId="{88A33B06-F3BD-4408-ABE1-3233E13FAC0A}" destId="{04FC5945-323A-489D-9369-F5B0A1BA53F6}" srcOrd="0" destOrd="0" presId="urn:microsoft.com/office/officeart/2005/8/layout/pList2#1"/>
    <dgm:cxn modelId="{70EA9D6F-F655-4C76-83A4-248D16B9C9AD}" type="presOf" srcId="{DEFD9E1A-19FB-4397-84D9-A806FC009419}" destId="{3E97B2E5-C544-42F3-A08B-7F469A61C725}" srcOrd="0" destOrd="0" presId="urn:microsoft.com/office/officeart/2005/8/layout/pList2#1"/>
    <dgm:cxn modelId="{B3590DC4-FD84-411B-83F3-9F71F989BF61}" type="presParOf" srcId="{C8F9AEB2-3E4C-4514-A38A-7F6F2F28A1B5}" destId="{B4B5AE27-10CE-450E-85A1-0621565C7D28}" srcOrd="0" destOrd="0" presId="urn:microsoft.com/office/officeart/2005/8/layout/pList2#1"/>
    <dgm:cxn modelId="{7ECD2F12-9190-4AB9-BA44-678D4228C451}" type="presParOf" srcId="{C8F9AEB2-3E4C-4514-A38A-7F6F2F28A1B5}" destId="{4FFEBEF1-17A5-451B-98B7-D834D6D33EF0}" srcOrd="1" destOrd="0" presId="urn:microsoft.com/office/officeart/2005/8/layout/pList2#1"/>
    <dgm:cxn modelId="{F2E27E42-A540-4A6C-994B-2C26AD886F09}" type="presParOf" srcId="{4FFEBEF1-17A5-451B-98B7-D834D6D33EF0}" destId="{2058C17A-5FF3-4A85-9824-732B8D6DD62B}" srcOrd="0" destOrd="0" presId="urn:microsoft.com/office/officeart/2005/8/layout/pList2#1"/>
    <dgm:cxn modelId="{C5B3AACA-F1E2-4C3B-B23B-60E2D2D615FA}" type="presParOf" srcId="{2058C17A-5FF3-4A85-9824-732B8D6DD62B}" destId="{3018F3EB-FABC-40BC-997B-4E880B68A1C5}" srcOrd="0" destOrd="0" presId="urn:microsoft.com/office/officeart/2005/8/layout/pList2#1"/>
    <dgm:cxn modelId="{0C6C6883-4214-4266-976E-4B3A5FE7A32B}" type="presParOf" srcId="{2058C17A-5FF3-4A85-9824-732B8D6DD62B}" destId="{2AC9257A-2067-4013-8498-0558F26929A8}" srcOrd="1" destOrd="0" presId="urn:microsoft.com/office/officeart/2005/8/layout/pList2#1"/>
    <dgm:cxn modelId="{5BC6B7D5-1878-4634-B3EF-92182CDCDB64}" type="presParOf" srcId="{2058C17A-5FF3-4A85-9824-732B8D6DD62B}" destId="{DF487BB8-EF8E-4265-BA08-0C70812D7298}" srcOrd="2" destOrd="0" presId="urn:microsoft.com/office/officeart/2005/8/layout/pList2#1"/>
    <dgm:cxn modelId="{A6669C04-9AF0-41A7-A59C-AB76BC5F528A}" type="presParOf" srcId="{4FFEBEF1-17A5-451B-98B7-D834D6D33EF0}" destId="{2FA96464-B4EA-4A44-946F-D95022A70873}" srcOrd="1" destOrd="0" presId="urn:microsoft.com/office/officeart/2005/8/layout/pList2#1"/>
    <dgm:cxn modelId="{F57AD558-691F-4C72-90FC-C46EA3AB4197}" type="presParOf" srcId="{4FFEBEF1-17A5-451B-98B7-D834D6D33EF0}" destId="{5790780B-FC0F-4D82-8D79-05EEAD23309B}" srcOrd="2" destOrd="0" presId="urn:microsoft.com/office/officeart/2005/8/layout/pList2#1"/>
    <dgm:cxn modelId="{151A7212-3EAA-485D-9F32-7A00BD95CB7C}" type="presParOf" srcId="{5790780B-FC0F-4D82-8D79-05EEAD23309B}" destId="{614AFA1F-F392-43A2-B344-7131F76464F7}" srcOrd="0" destOrd="0" presId="urn:microsoft.com/office/officeart/2005/8/layout/pList2#1"/>
    <dgm:cxn modelId="{F0029112-B4E6-41CF-878E-79DA8C2A55F1}" type="presParOf" srcId="{5790780B-FC0F-4D82-8D79-05EEAD23309B}" destId="{112BB4D8-5F51-48FC-A1A5-503A42C5EEC6}" srcOrd="1" destOrd="0" presId="urn:microsoft.com/office/officeart/2005/8/layout/pList2#1"/>
    <dgm:cxn modelId="{183DE9AD-E9EC-4B82-8D41-1151FA3B78A4}" type="presParOf" srcId="{5790780B-FC0F-4D82-8D79-05EEAD23309B}" destId="{29DCD213-EDB9-4F27-862D-806C4C973151}" srcOrd="2" destOrd="0" presId="urn:microsoft.com/office/officeart/2005/8/layout/pList2#1"/>
    <dgm:cxn modelId="{B1E3C45C-EEF0-49C6-8C8A-FD98686A6021}" type="presParOf" srcId="{4FFEBEF1-17A5-451B-98B7-D834D6D33EF0}" destId="{3E97B2E5-C544-42F3-A08B-7F469A61C725}" srcOrd="3" destOrd="0" presId="urn:microsoft.com/office/officeart/2005/8/layout/pList2#1"/>
    <dgm:cxn modelId="{C48A2A4E-82E5-4E03-B064-DC2E40E56A08}" type="presParOf" srcId="{4FFEBEF1-17A5-451B-98B7-D834D6D33EF0}" destId="{B46581AE-44F1-4676-94CF-BB5F512EB86C}" srcOrd="4" destOrd="0" presId="urn:microsoft.com/office/officeart/2005/8/layout/pList2#1"/>
    <dgm:cxn modelId="{79FAEE67-D2A8-4892-B5AC-B10D846BC600}" type="presParOf" srcId="{B46581AE-44F1-4676-94CF-BB5F512EB86C}" destId="{04FC5945-323A-489D-9369-F5B0A1BA53F6}" srcOrd="0" destOrd="0" presId="urn:microsoft.com/office/officeart/2005/8/layout/pList2#1"/>
    <dgm:cxn modelId="{D13F5E2B-BCE4-4F62-8FE3-22ED97FDCBFE}" type="presParOf" srcId="{B46581AE-44F1-4676-94CF-BB5F512EB86C}" destId="{5AAC0444-5E6D-4A3B-980F-693B8909C6F2}" srcOrd="1" destOrd="0" presId="urn:microsoft.com/office/officeart/2005/8/layout/pList2#1"/>
    <dgm:cxn modelId="{88685F9B-EDC9-4DCB-8502-305FEEC7C76B}" type="presParOf" srcId="{B46581AE-44F1-4676-94CF-BB5F512EB86C}" destId="{31E28F62-C102-4CA0-82E3-912708E8FC43}" srcOrd="2" destOrd="0" presId="urn:microsoft.com/office/officeart/2005/8/layout/pList2#1"/>
    <dgm:cxn modelId="{F3C5B8FF-C696-43D0-B020-BCFAD78F4BF5}" type="presParOf" srcId="{4FFEBEF1-17A5-451B-98B7-D834D6D33EF0}" destId="{4F0A3F5C-EE40-43D8-8D70-5ED77E77AC0A}" srcOrd="5" destOrd="0" presId="urn:microsoft.com/office/officeart/2005/8/layout/pList2#1"/>
    <dgm:cxn modelId="{140B247C-AE3D-4AB9-9318-786D8D44FEDB}" type="presParOf" srcId="{4FFEBEF1-17A5-451B-98B7-D834D6D33EF0}" destId="{185F8015-3FE1-43D2-812B-59215B8B51DD}" srcOrd="6" destOrd="0" presId="urn:microsoft.com/office/officeart/2005/8/layout/pList2#1"/>
    <dgm:cxn modelId="{13DF6454-F81B-4093-A084-B866075CBFFB}" type="presParOf" srcId="{185F8015-3FE1-43D2-812B-59215B8B51DD}" destId="{CA881EED-E15A-453B-AEBD-82C9EDD3736E}" srcOrd="0" destOrd="0" presId="urn:microsoft.com/office/officeart/2005/8/layout/pList2#1"/>
    <dgm:cxn modelId="{28C4CB37-4937-4ED1-86AA-45BAFAECC7DD}" type="presParOf" srcId="{185F8015-3FE1-43D2-812B-59215B8B51DD}" destId="{AA565762-8C13-4CBF-96B5-ABBE854ED496}" srcOrd="1" destOrd="0" presId="urn:microsoft.com/office/officeart/2005/8/layout/pList2#1"/>
    <dgm:cxn modelId="{B6FFBFCB-82C0-44A0-8380-F2FCAB602521}" type="presParOf" srcId="{185F8015-3FE1-43D2-812B-59215B8B51DD}" destId="{092315A3-B685-4E5B-BE98-AD69C439723C}" srcOrd="2" destOrd="0" presId="urn:microsoft.com/office/officeart/2005/8/layout/pList2#1"/>
    <dgm:cxn modelId="{F4D4D1D0-69C2-4BB5-951E-35A0913800E7}" type="presParOf" srcId="{4FFEBEF1-17A5-451B-98B7-D834D6D33EF0}" destId="{1E0EE189-BDAB-447F-858D-A684BAC805B5}" srcOrd="7" destOrd="0" presId="urn:microsoft.com/office/officeart/2005/8/layout/pList2#1"/>
    <dgm:cxn modelId="{9C8BD919-88CB-4D9D-8FEB-376C18C47FA3}" type="presParOf" srcId="{4FFEBEF1-17A5-451B-98B7-D834D6D33EF0}" destId="{3ED7C76F-606C-4FFC-BDE1-099D8A44CCAD}" srcOrd="8" destOrd="0" presId="urn:microsoft.com/office/officeart/2005/8/layout/pList2#1"/>
    <dgm:cxn modelId="{4F720630-8390-43F4-B367-25E8E13318D1}" type="presParOf" srcId="{3ED7C76F-606C-4FFC-BDE1-099D8A44CCAD}" destId="{DD7088D8-DC8B-412D-90F7-DA7D7879E2CA}" srcOrd="0" destOrd="0" presId="urn:microsoft.com/office/officeart/2005/8/layout/pList2#1"/>
    <dgm:cxn modelId="{310EFFCB-C24B-46BF-86FF-01021392CAEB}" type="presParOf" srcId="{3ED7C76F-606C-4FFC-BDE1-099D8A44CCAD}" destId="{7EBBFA5A-3525-4142-890C-7AD83ED96D8B}" srcOrd="1" destOrd="0" presId="urn:microsoft.com/office/officeart/2005/8/layout/pList2#1"/>
    <dgm:cxn modelId="{14D8F99C-F7C5-4ED3-8262-F6CEDC8060CE}" type="presParOf" srcId="{3ED7C76F-606C-4FFC-BDE1-099D8A44CCAD}" destId="{920E9C10-4C8C-4C3E-8CB3-12AA3B1ADDC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5FF6F3-2857-4B17-9C72-D25EA01123F0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9B1BAE0-BD99-49A2-9998-B4F6E8EC6454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Т-лимфоциты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862216D-6C08-4FCA-A0CA-443C43FD5FE3}" type="parTrans" cxnId="{053F30E9-BE39-461E-A799-9398A1022B56}">
      <dgm:prSet/>
      <dgm:spPr/>
      <dgm:t>
        <a:bodyPr/>
        <a:lstStyle/>
        <a:p>
          <a:endParaRPr lang="ru-RU"/>
        </a:p>
      </dgm:t>
    </dgm:pt>
    <dgm:pt modelId="{51875056-D0CC-49E0-A4EC-E7EE57208F92}" type="sibTrans" cxnId="{053F30E9-BE39-461E-A799-9398A1022B56}">
      <dgm:prSet/>
      <dgm:spPr/>
      <dgm:t>
        <a:bodyPr/>
        <a:lstStyle/>
        <a:p>
          <a:endParaRPr lang="ru-RU"/>
        </a:p>
      </dgm:t>
    </dgm:pt>
    <dgm:pt modelId="{27A19710-3E98-42CA-9CEE-179A7BC3DB20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Т-хелперы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A510F18-7BBC-4600-9035-6603BC561A8B}" type="parTrans" cxnId="{87CB65DA-1E1F-4B51-A623-4FD18E7907C2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C0F9D59-A791-4FC9-B684-3B6DF230E842}" type="sibTrans" cxnId="{87CB65DA-1E1F-4B51-A623-4FD18E7907C2}">
      <dgm:prSet/>
      <dgm:spPr/>
      <dgm:t>
        <a:bodyPr/>
        <a:lstStyle/>
        <a:p>
          <a:endParaRPr lang="ru-RU"/>
        </a:p>
      </dgm:t>
    </dgm:pt>
    <dgm:pt modelId="{9F6A68EA-5F4A-4D28-98C0-C207B861484B}">
      <dgm:prSet phldrT="[Текст]"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Т-киллеры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C9AF62A-C316-4E3B-A075-13EBD5C3E337}" type="parTrans" cxnId="{3914E6C2-27FF-4318-8C84-3B3676A62FC0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8300B54F-5EFE-43F5-AE24-96823C60DAFA}" type="sibTrans" cxnId="{3914E6C2-27FF-4318-8C84-3B3676A62FC0}">
      <dgm:prSet/>
      <dgm:spPr/>
      <dgm:t>
        <a:bodyPr/>
        <a:lstStyle/>
        <a:p>
          <a:endParaRPr lang="ru-RU"/>
        </a:p>
      </dgm:t>
    </dgm:pt>
    <dgm:pt modelId="{3E32C3A5-B8BD-404F-A88A-5C785434AF3D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В-лимфоциты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64031F9-3A56-484F-9394-A2D980861F82}" type="parTrans" cxnId="{91C20986-09F3-4B4E-93AB-E9F3AA4197D2}">
      <dgm:prSet/>
      <dgm:spPr/>
      <dgm:t>
        <a:bodyPr/>
        <a:lstStyle/>
        <a:p>
          <a:endParaRPr lang="ru-RU"/>
        </a:p>
      </dgm:t>
    </dgm:pt>
    <dgm:pt modelId="{F9E37F91-316E-48A3-8F84-038E72079BA9}" type="sibTrans" cxnId="{91C20986-09F3-4B4E-93AB-E9F3AA4197D2}">
      <dgm:prSet/>
      <dgm:spPr/>
      <dgm:t>
        <a:bodyPr/>
        <a:lstStyle/>
        <a:p>
          <a:endParaRPr lang="ru-RU"/>
        </a:p>
      </dgm:t>
    </dgm:pt>
    <dgm:pt modelId="{D1B03A5A-23F3-4509-8DD0-2378FE11F08B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наивные, или собственно В-лимфоциты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20B40D3F-BA69-41E6-BCAE-D0F58299AD73}" type="parTrans" cxnId="{F7463646-A9CD-442A-ACCE-FA687F753006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9C03BE70-328F-48C6-BFF9-191D28086A91}" type="sibTrans" cxnId="{F7463646-A9CD-442A-ACCE-FA687F753006}">
      <dgm:prSet/>
      <dgm:spPr/>
      <dgm:t>
        <a:bodyPr/>
        <a:lstStyle/>
        <a:p>
          <a:endParaRPr lang="ru-RU"/>
        </a:p>
      </dgm:t>
    </dgm:pt>
    <dgm:pt modelId="{B1B8C73B-FF48-45D6-B4CB-0EB7AB2A65C7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В-клетки памяти, или активированные В-лимфоциты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37201E5-FD4A-4F52-BE51-0C3F6D4850E7}" type="parTrans" cxnId="{2C2E76B4-91E1-4260-995A-70A63B7C845A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B209638E-7E90-4E54-BB90-E42490C20D6C}" type="sibTrans" cxnId="{2C2E76B4-91E1-4260-995A-70A63B7C845A}">
      <dgm:prSet/>
      <dgm:spPr/>
      <dgm:t>
        <a:bodyPr/>
        <a:lstStyle/>
        <a:p>
          <a:endParaRPr lang="ru-RU"/>
        </a:p>
      </dgm:t>
    </dgm:pt>
    <dgm:pt modelId="{7E9D509E-2133-4766-88F0-03D60CB8914E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Т-супрессоры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79A6424-9E61-4BD7-8EA5-3E90B7DF2FA6}" type="parTrans" cxnId="{9CD54B20-1343-4E66-A925-AC8468DDFC33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BAEEA12-59E1-4A42-AFE3-C40D693917CD}" type="sibTrans" cxnId="{9CD54B20-1343-4E66-A925-AC8468DDFC33}">
      <dgm:prSet/>
      <dgm:spPr/>
      <dgm:t>
        <a:bodyPr/>
        <a:lstStyle/>
        <a:p>
          <a:endParaRPr lang="ru-RU"/>
        </a:p>
      </dgm:t>
    </dgm:pt>
    <dgm:pt modelId="{E862D06C-7B1F-4C7F-836F-D12C0720A064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Comic Sans MS" pitchFamily="66" charset="0"/>
            </a:rPr>
            <a:t>Т-клетки памяти</a:t>
          </a:r>
          <a:endParaRPr lang="ru-RU" sz="24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0B202EC-9876-44C7-9192-D46A534EB759}" type="parTrans" cxnId="{F5C93E70-050D-4A10-A252-B2211ABEB367}">
      <dgm:prSet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2EA5536-C562-4479-8838-F1F5E395F31A}" type="sibTrans" cxnId="{F5C93E70-050D-4A10-A252-B2211ABEB367}">
      <dgm:prSet/>
      <dgm:spPr/>
      <dgm:t>
        <a:bodyPr/>
        <a:lstStyle/>
        <a:p>
          <a:endParaRPr lang="ru-RU"/>
        </a:p>
      </dgm:t>
    </dgm:pt>
    <dgm:pt modelId="{BBD8BC92-2301-421F-9E84-A6E8AB9D5EA8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плазмоциты</a:t>
          </a:r>
          <a:r>
            <a:rPr lang="ru-RU" sz="2000" b="1" dirty="0" smtClean="0">
              <a:latin typeface="Comic Sans MS" pitchFamily="66" charset="0"/>
            </a:rPr>
            <a:t> </a:t>
          </a:r>
          <a:endParaRPr lang="ru-RU" sz="2000" b="1" dirty="0">
            <a:latin typeface="Comic Sans MS" pitchFamily="66" charset="0"/>
          </a:endParaRPr>
        </a:p>
      </dgm:t>
    </dgm:pt>
    <dgm:pt modelId="{5B83106D-A39D-4711-BAC7-7598A4069F49}" type="parTrans" cxnId="{E8C3E0FF-98DC-4ADF-9954-C47EECD4E7FC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D4F6834-0A9D-481A-A003-2F3EB3B0A424}" type="sibTrans" cxnId="{E8C3E0FF-98DC-4ADF-9954-C47EECD4E7FC}">
      <dgm:prSet/>
      <dgm:spPr/>
      <dgm:t>
        <a:bodyPr/>
        <a:lstStyle/>
        <a:p>
          <a:endParaRPr lang="ru-RU"/>
        </a:p>
      </dgm:t>
    </dgm:pt>
    <dgm:pt modelId="{EAE76D88-6AF5-4D3C-A858-DB17A2FE42CD}" type="pres">
      <dgm:prSet presAssocID="{155FF6F3-2857-4B17-9C72-D25EA01123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3A784A-1D04-4960-8A83-C07DC393B2F3}" type="pres">
      <dgm:prSet presAssocID="{89B1BAE0-BD99-49A2-9998-B4F6E8EC6454}" presName="root1" presStyleCnt="0"/>
      <dgm:spPr/>
    </dgm:pt>
    <dgm:pt modelId="{079FA6E8-21CC-429E-ACCE-11C11220788D}" type="pres">
      <dgm:prSet presAssocID="{89B1BAE0-BD99-49A2-9998-B4F6E8EC6454}" presName="LevelOneTextNode" presStyleLbl="node0" presStyleIdx="0" presStyleCnt="2" custScaleX="161935" custLinFactX="-55255" custLinFactNeighborX="-100000" custLinFactNeighborY="-27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E6009F-E4FE-4137-9EB5-99BABEFDDDD5}" type="pres">
      <dgm:prSet presAssocID="{89B1BAE0-BD99-49A2-9998-B4F6E8EC6454}" presName="level2hierChild" presStyleCnt="0"/>
      <dgm:spPr/>
    </dgm:pt>
    <dgm:pt modelId="{32B73E21-CD37-4BD3-B1D0-735F23C06043}" type="pres">
      <dgm:prSet presAssocID="{BA510F18-7BBC-4600-9035-6603BC561A8B}" presName="conn2-1" presStyleLbl="parChTrans1D2" presStyleIdx="0" presStyleCnt="7"/>
      <dgm:spPr/>
      <dgm:t>
        <a:bodyPr/>
        <a:lstStyle/>
        <a:p>
          <a:endParaRPr lang="ru-RU"/>
        </a:p>
      </dgm:t>
    </dgm:pt>
    <dgm:pt modelId="{BA047BF6-2C65-4063-9358-3EB1F03697F8}" type="pres">
      <dgm:prSet presAssocID="{BA510F18-7BBC-4600-9035-6603BC561A8B}" presName="connTx" presStyleLbl="parChTrans1D2" presStyleIdx="0" presStyleCnt="7"/>
      <dgm:spPr/>
      <dgm:t>
        <a:bodyPr/>
        <a:lstStyle/>
        <a:p>
          <a:endParaRPr lang="ru-RU"/>
        </a:p>
      </dgm:t>
    </dgm:pt>
    <dgm:pt modelId="{F03671AF-EE66-4B0C-8566-839A7F6A9B19}" type="pres">
      <dgm:prSet presAssocID="{27A19710-3E98-42CA-9CEE-179A7BC3DB20}" presName="root2" presStyleCnt="0"/>
      <dgm:spPr/>
    </dgm:pt>
    <dgm:pt modelId="{7EA961D3-47F8-445A-BF5A-5E9E368EB18D}" type="pres">
      <dgm:prSet presAssocID="{27A19710-3E98-42CA-9CEE-179A7BC3DB20}" presName="LevelTwoTextNode" presStyleLbl="node2" presStyleIdx="0" presStyleCnt="7" custScaleX="211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D677A2-6290-4E66-9200-92226D14F7D0}" type="pres">
      <dgm:prSet presAssocID="{27A19710-3E98-42CA-9CEE-179A7BC3DB20}" presName="level3hierChild" presStyleCnt="0"/>
      <dgm:spPr/>
    </dgm:pt>
    <dgm:pt modelId="{3852A060-7216-4B97-99D9-B9C8FF0A04B5}" type="pres">
      <dgm:prSet presAssocID="{4C9AF62A-C316-4E3B-A075-13EBD5C3E337}" presName="conn2-1" presStyleLbl="parChTrans1D2" presStyleIdx="1" presStyleCnt="7"/>
      <dgm:spPr/>
      <dgm:t>
        <a:bodyPr/>
        <a:lstStyle/>
        <a:p>
          <a:endParaRPr lang="ru-RU"/>
        </a:p>
      </dgm:t>
    </dgm:pt>
    <dgm:pt modelId="{E604D8F4-8B92-4483-9233-25C233400089}" type="pres">
      <dgm:prSet presAssocID="{4C9AF62A-C316-4E3B-A075-13EBD5C3E337}" presName="connTx" presStyleLbl="parChTrans1D2" presStyleIdx="1" presStyleCnt="7"/>
      <dgm:spPr/>
      <dgm:t>
        <a:bodyPr/>
        <a:lstStyle/>
        <a:p>
          <a:endParaRPr lang="ru-RU"/>
        </a:p>
      </dgm:t>
    </dgm:pt>
    <dgm:pt modelId="{1047FECF-EABE-4B35-88A7-BB0C827E4D78}" type="pres">
      <dgm:prSet presAssocID="{9F6A68EA-5F4A-4D28-98C0-C207B861484B}" presName="root2" presStyleCnt="0"/>
      <dgm:spPr/>
    </dgm:pt>
    <dgm:pt modelId="{FBFF5651-25FF-4949-A54B-6EEF9C67071D}" type="pres">
      <dgm:prSet presAssocID="{9F6A68EA-5F4A-4D28-98C0-C207B861484B}" presName="LevelTwoTextNode" presStyleLbl="node2" presStyleIdx="1" presStyleCnt="7" custScaleX="211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4834B-AA88-46EB-B10B-C6B360085B30}" type="pres">
      <dgm:prSet presAssocID="{9F6A68EA-5F4A-4D28-98C0-C207B861484B}" presName="level3hierChild" presStyleCnt="0"/>
      <dgm:spPr/>
    </dgm:pt>
    <dgm:pt modelId="{13340399-2C45-48E6-900D-B6256B298E1F}" type="pres">
      <dgm:prSet presAssocID="{179A6424-9E61-4BD7-8EA5-3E90B7DF2FA6}" presName="conn2-1" presStyleLbl="parChTrans1D2" presStyleIdx="2" presStyleCnt="7"/>
      <dgm:spPr/>
      <dgm:t>
        <a:bodyPr/>
        <a:lstStyle/>
        <a:p>
          <a:endParaRPr lang="ru-RU"/>
        </a:p>
      </dgm:t>
    </dgm:pt>
    <dgm:pt modelId="{0792FC74-F6D6-49DC-BD3A-64913E433C22}" type="pres">
      <dgm:prSet presAssocID="{179A6424-9E61-4BD7-8EA5-3E90B7DF2FA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92EB1CA5-F2AE-477C-9C78-CAB2AC0A70FA}" type="pres">
      <dgm:prSet presAssocID="{7E9D509E-2133-4766-88F0-03D60CB8914E}" presName="root2" presStyleCnt="0"/>
      <dgm:spPr/>
    </dgm:pt>
    <dgm:pt modelId="{CD5E48D8-AB4F-45D9-B637-976E7BDC764C}" type="pres">
      <dgm:prSet presAssocID="{7E9D509E-2133-4766-88F0-03D60CB8914E}" presName="LevelTwoTextNode" presStyleLbl="node2" presStyleIdx="2" presStyleCnt="7" custScaleX="2110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FA5075-956F-4531-9721-9823355C6137}" type="pres">
      <dgm:prSet presAssocID="{7E9D509E-2133-4766-88F0-03D60CB8914E}" presName="level3hierChild" presStyleCnt="0"/>
      <dgm:spPr/>
    </dgm:pt>
    <dgm:pt modelId="{EC7507F2-4D95-42C6-B718-364F3F78BFC3}" type="pres">
      <dgm:prSet presAssocID="{D0B202EC-9876-44C7-9192-D46A534EB759}" presName="conn2-1" presStyleLbl="parChTrans1D2" presStyleIdx="3" presStyleCnt="7"/>
      <dgm:spPr/>
      <dgm:t>
        <a:bodyPr/>
        <a:lstStyle/>
        <a:p>
          <a:endParaRPr lang="ru-RU"/>
        </a:p>
      </dgm:t>
    </dgm:pt>
    <dgm:pt modelId="{9A965CB5-DC70-40DF-AF1B-5356A8372C38}" type="pres">
      <dgm:prSet presAssocID="{D0B202EC-9876-44C7-9192-D46A534EB759}" presName="connTx" presStyleLbl="parChTrans1D2" presStyleIdx="3" presStyleCnt="7"/>
      <dgm:spPr/>
      <dgm:t>
        <a:bodyPr/>
        <a:lstStyle/>
        <a:p>
          <a:endParaRPr lang="ru-RU"/>
        </a:p>
      </dgm:t>
    </dgm:pt>
    <dgm:pt modelId="{AC68DCEE-2412-4AD2-9313-4DC2F5E8293F}" type="pres">
      <dgm:prSet presAssocID="{E862D06C-7B1F-4C7F-836F-D12C0720A064}" presName="root2" presStyleCnt="0"/>
      <dgm:spPr/>
    </dgm:pt>
    <dgm:pt modelId="{3EABE395-19DF-4B6E-830C-2AC779E478A7}" type="pres">
      <dgm:prSet presAssocID="{E862D06C-7B1F-4C7F-836F-D12C0720A064}" presName="LevelTwoTextNode" presStyleLbl="node2" presStyleIdx="3" presStyleCnt="7" custScaleX="2101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741E1C-CA34-4060-8C52-CD331EA64994}" type="pres">
      <dgm:prSet presAssocID="{E862D06C-7B1F-4C7F-836F-D12C0720A064}" presName="level3hierChild" presStyleCnt="0"/>
      <dgm:spPr/>
    </dgm:pt>
    <dgm:pt modelId="{D2847CB9-D94F-4B7D-B1F3-00D848A081ED}" type="pres">
      <dgm:prSet presAssocID="{3E32C3A5-B8BD-404F-A88A-5C785434AF3D}" presName="root1" presStyleCnt="0"/>
      <dgm:spPr/>
    </dgm:pt>
    <dgm:pt modelId="{75BF1BEB-1331-4CB6-924C-5A5007D1D66C}" type="pres">
      <dgm:prSet presAssocID="{3E32C3A5-B8BD-404F-A88A-5C785434AF3D}" presName="LevelOneTextNode" presStyleLbl="node0" presStyleIdx="1" presStyleCnt="2" custScaleX="161935" custLinFactX="-55255" custLinFactNeighborX="-100000" custLinFactNeighborY="151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906DBE-6BBA-4E44-A795-0D4A60554BA4}" type="pres">
      <dgm:prSet presAssocID="{3E32C3A5-B8BD-404F-A88A-5C785434AF3D}" presName="level2hierChild" presStyleCnt="0"/>
      <dgm:spPr/>
    </dgm:pt>
    <dgm:pt modelId="{2D3C6B00-DC24-404F-A590-187022B76BCD}" type="pres">
      <dgm:prSet presAssocID="{20B40D3F-BA69-41E6-BCAE-D0F58299AD73}" presName="conn2-1" presStyleLbl="parChTrans1D2" presStyleIdx="4" presStyleCnt="7"/>
      <dgm:spPr/>
      <dgm:t>
        <a:bodyPr/>
        <a:lstStyle/>
        <a:p>
          <a:endParaRPr lang="ru-RU"/>
        </a:p>
      </dgm:t>
    </dgm:pt>
    <dgm:pt modelId="{BB47E347-65F4-4CB8-AFD0-34481E7BF9D3}" type="pres">
      <dgm:prSet presAssocID="{20B40D3F-BA69-41E6-BCAE-D0F58299AD73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C30088E-1E50-4FC8-ABA1-BD91220B738F}" type="pres">
      <dgm:prSet presAssocID="{D1B03A5A-23F3-4509-8DD0-2378FE11F08B}" presName="root2" presStyleCnt="0"/>
      <dgm:spPr/>
    </dgm:pt>
    <dgm:pt modelId="{7479A5C2-DF7F-49EB-A1EE-F4933D882EF7}" type="pres">
      <dgm:prSet presAssocID="{D1B03A5A-23F3-4509-8DD0-2378FE11F08B}" presName="LevelTwoTextNode" presStyleLbl="node2" presStyleIdx="4" presStyleCnt="7" custScaleX="2884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ECB8BD-3CFF-4DFE-AF4D-57DDF4E10425}" type="pres">
      <dgm:prSet presAssocID="{D1B03A5A-23F3-4509-8DD0-2378FE11F08B}" presName="level3hierChild" presStyleCnt="0"/>
      <dgm:spPr/>
    </dgm:pt>
    <dgm:pt modelId="{0054BE13-03D9-407B-BD4E-A24EE09CD879}" type="pres">
      <dgm:prSet presAssocID="{B37201E5-FD4A-4F52-BE51-0C3F6D4850E7}" presName="conn2-1" presStyleLbl="parChTrans1D2" presStyleIdx="5" presStyleCnt="7"/>
      <dgm:spPr/>
      <dgm:t>
        <a:bodyPr/>
        <a:lstStyle/>
        <a:p>
          <a:endParaRPr lang="ru-RU"/>
        </a:p>
      </dgm:t>
    </dgm:pt>
    <dgm:pt modelId="{77783477-EDC5-4DA0-8966-4DB94C5723CA}" type="pres">
      <dgm:prSet presAssocID="{B37201E5-FD4A-4F52-BE51-0C3F6D4850E7}" presName="connTx" presStyleLbl="parChTrans1D2" presStyleIdx="5" presStyleCnt="7"/>
      <dgm:spPr/>
      <dgm:t>
        <a:bodyPr/>
        <a:lstStyle/>
        <a:p>
          <a:endParaRPr lang="ru-RU"/>
        </a:p>
      </dgm:t>
    </dgm:pt>
    <dgm:pt modelId="{02AAA2FB-A66C-4943-8F0A-74784EB09075}" type="pres">
      <dgm:prSet presAssocID="{B1B8C73B-FF48-45D6-B4CB-0EB7AB2A65C7}" presName="root2" presStyleCnt="0"/>
      <dgm:spPr/>
    </dgm:pt>
    <dgm:pt modelId="{82B5F7A9-58C7-4279-BC07-327284813434}" type="pres">
      <dgm:prSet presAssocID="{B1B8C73B-FF48-45D6-B4CB-0EB7AB2A65C7}" presName="LevelTwoTextNode" presStyleLbl="node2" presStyleIdx="5" presStyleCnt="7" custScaleX="287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55B492-D518-4BD7-A778-B204219D91A4}" type="pres">
      <dgm:prSet presAssocID="{B1B8C73B-FF48-45D6-B4CB-0EB7AB2A65C7}" presName="level3hierChild" presStyleCnt="0"/>
      <dgm:spPr/>
    </dgm:pt>
    <dgm:pt modelId="{0107628A-6572-4837-AEF7-0D4CEF861865}" type="pres">
      <dgm:prSet presAssocID="{5B83106D-A39D-4711-BAC7-7598A4069F49}" presName="conn2-1" presStyleLbl="parChTrans1D2" presStyleIdx="6" presStyleCnt="7"/>
      <dgm:spPr/>
      <dgm:t>
        <a:bodyPr/>
        <a:lstStyle/>
        <a:p>
          <a:endParaRPr lang="ru-RU"/>
        </a:p>
      </dgm:t>
    </dgm:pt>
    <dgm:pt modelId="{82E5E0FC-2F1D-4941-9D7E-D11B18A469FF}" type="pres">
      <dgm:prSet presAssocID="{5B83106D-A39D-4711-BAC7-7598A4069F49}" presName="connTx" presStyleLbl="parChTrans1D2" presStyleIdx="6" presStyleCnt="7"/>
      <dgm:spPr/>
      <dgm:t>
        <a:bodyPr/>
        <a:lstStyle/>
        <a:p>
          <a:endParaRPr lang="ru-RU"/>
        </a:p>
      </dgm:t>
    </dgm:pt>
    <dgm:pt modelId="{838CB351-6AC4-45B4-9640-6CF53BB4A833}" type="pres">
      <dgm:prSet presAssocID="{BBD8BC92-2301-421F-9E84-A6E8AB9D5EA8}" presName="root2" presStyleCnt="0"/>
      <dgm:spPr/>
    </dgm:pt>
    <dgm:pt modelId="{FF1786F7-7374-46E6-8CE1-2F153C60BC84}" type="pres">
      <dgm:prSet presAssocID="{BBD8BC92-2301-421F-9E84-A6E8AB9D5EA8}" presName="LevelTwoTextNode" presStyleLbl="node2" presStyleIdx="6" presStyleCnt="7" custScaleX="2873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EC1F0F-26EC-48DB-BA9C-DC9BE207BFBB}" type="pres">
      <dgm:prSet presAssocID="{BBD8BC92-2301-421F-9E84-A6E8AB9D5EA8}" presName="level3hierChild" presStyleCnt="0"/>
      <dgm:spPr/>
    </dgm:pt>
  </dgm:ptLst>
  <dgm:cxnLst>
    <dgm:cxn modelId="{2C2E76B4-91E1-4260-995A-70A63B7C845A}" srcId="{3E32C3A5-B8BD-404F-A88A-5C785434AF3D}" destId="{B1B8C73B-FF48-45D6-B4CB-0EB7AB2A65C7}" srcOrd="1" destOrd="0" parTransId="{B37201E5-FD4A-4F52-BE51-0C3F6D4850E7}" sibTransId="{B209638E-7E90-4E54-BB90-E42490C20D6C}"/>
    <dgm:cxn modelId="{E8C3E0FF-98DC-4ADF-9954-C47EECD4E7FC}" srcId="{3E32C3A5-B8BD-404F-A88A-5C785434AF3D}" destId="{BBD8BC92-2301-421F-9E84-A6E8AB9D5EA8}" srcOrd="2" destOrd="0" parTransId="{5B83106D-A39D-4711-BAC7-7598A4069F49}" sibTransId="{5D4F6834-0A9D-481A-A003-2F3EB3B0A424}"/>
    <dgm:cxn modelId="{3914E6C2-27FF-4318-8C84-3B3676A62FC0}" srcId="{89B1BAE0-BD99-49A2-9998-B4F6E8EC6454}" destId="{9F6A68EA-5F4A-4D28-98C0-C207B861484B}" srcOrd="1" destOrd="0" parTransId="{4C9AF62A-C316-4E3B-A075-13EBD5C3E337}" sibTransId="{8300B54F-5EFE-43F5-AE24-96823C60DAFA}"/>
    <dgm:cxn modelId="{9CD54B20-1343-4E66-A925-AC8468DDFC33}" srcId="{89B1BAE0-BD99-49A2-9998-B4F6E8EC6454}" destId="{7E9D509E-2133-4766-88F0-03D60CB8914E}" srcOrd="2" destOrd="0" parTransId="{179A6424-9E61-4BD7-8EA5-3E90B7DF2FA6}" sibTransId="{7BAEEA12-59E1-4A42-AFE3-C40D693917CD}"/>
    <dgm:cxn modelId="{F9184A90-C349-4F63-A178-BE4880386298}" type="presOf" srcId="{27A19710-3E98-42CA-9CEE-179A7BC3DB20}" destId="{7EA961D3-47F8-445A-BF5A-5E9E368EB18D}" srcOrd="0" destOrd="0" presId="urn:microsoft.com/office/officeart/2005/8/layout/hierarchy2"/>
    <dgm:cxn modelId="{D41A9A49-7DED-4FD1-8FA3-D583C37AA807}" type="presOf" srcId="{D0B202EC-9876-44C7-9192-D46A534EB759}" destId="{9A965CB5-DC70-40DF-AF1B-5356A8372C38}" srcOrd="1" destOrd="0" presId="urn:microsoft.com/office/officeart/2005/8/layout/hierarchy2"/>
    <dgm:cxn modelId="{70BDA5D7-B101-4F21-8D79-9A2B62E657FA}" type="presOf" srcId="{D1B03A5A-23F3-4509-8DD0-2378FE11F08B}" destId="{7479A5C2-DF7F-49EB-A1EE-F4933D882EF7}" srcOrd="0" destOrd="0" presId="urn:microsoft.com/office/officeart/2005/8/layout/hierarchy2"/>
    <dgm:cxn modelId="{2D6ECFDA-6BBD-43E5-89C1-0A0DCA6E45B3}" type="presOf" srcId="{9F6A68EA-5F4A-4D28-98C0-C207B861484B}" destId="{FBFF5651-25FF-4949-A54B-6EEF9C67071D}" srcOrd="0" destOrd="0" presId="urn:microsoft.com/office/officeart/2005/8/layout/hierarchy2"/>
    <dgm:cxn modelId="{BBD1FB9C-EEC6-442E-8AEC-AAC1643EDC88}" type="presOf" srcId="{20B40D3F-BA69-41E6-BCAE-D0F58299AD73}" destId="{2D3C6B00-DC24-404F-A590-187022B76BCD}" srcOrd="0" destOrd="0" presId="urn:microsoft.com/office/officeart/2005/8/layout/hierarchy2"/>
    <dgm:cxn modelId="{E56B3DFF-8A2A-47E6-B235-770C6E97FDF5}" type="presOf" srcId="{179A6424-9E61-4BD7-8EA5-3E90B7DF2FA6}" destId="{13340399-2C45-48E6-900D-B6256B298E1F}" srcOrd="0" destOrd="0" presId="urn:microsoft.com/office/officeart/2005/8/layout/hierarchy2"/>
    <dgm:cxn modelId="{2416273A-837C-4756-9B87-46967CAA77F6}" type="presOf" srcId="{BBD8BC92-2301-421F-9E84-A6E8AB9D5EA8}" destId="{FF1786F7-7374-46E6-8CE1-2F153C60BC84}" srcOrd="0" destOrd="0" presId="urn:microsoft.com/office/officeart/2005/8/layout/hierarchy2"/>
    <dgm:cxn modelId="{9C5D364D-720F-486D-A475-FFCD3A1F7EBD}" type="presOf" srcId="{B37201E5-FD4A-4F52-BE51-0C3F6D4850E7}" destId="{0054BE13-03D9-407B-BD4E-A24EE09CD879}" srcOrd="0" destOrd="0" presId="urn:microsoft.com/office/officeart/2005/8/layout/hierarchy2"/>
    <dgm:cxn modelId="{29A6C622-284F-4A4C-BEF2-BB00380FF82B}" type="presOf" srcId="{B37201E5-FD4A-4F52-BE51-0C3F6D4850E7}" destId="{77783477-EDC5-4DA0-8966-4DB94C5723CA}" srcOrd="1" destOrd="0" presId="urn:microsoft.com/office/officeart/2005/8/layout/hierarchy2"/>
    <dgm:cxn modelId="{F5C93E70-050D-4A10-A252-B2211ABEB367}" srcId="{89B1BAE0-BD99-49A2-9998-B4F6E8EC6454}" destId="{E862D06C-7B1F-4C7F-836F-D12C0720A064}" srcOrd="3" destOrd="0" parTransId="{D0B202EC-9876-44C7-9192-D46A534EB759}" sibTransId="{12EA5536-C562-4479-8838-F1F5E395F31A}"/>
    <dgm:cxn modelId="{053F30E9-BE39-461E-A799-9398A1022B56}" srcId="{155FF6F3-2857-4B17-9C72-D25EA01123F0}" destId="{89B1BAE0-BD99-49A2-9998-B4F6E8EC6454}" srcOrd="0" destOrd="0" parTransId="{B862216D-6C08-4FCA-A0CA-443C43FD5FE3}" sibTransId="{51875056-D0CC-49E0-A4EC-E7EE57208F92}"/>
    <dgm:cxn modelId="{D3739ABB-3C2E-4AA4-A72A-7C6FB600DAB6}" type="presOf" srcId="{155FF6F3-2857-4B17-9C72-D25EA01123F0}" destId="{EAE76D88-6AF5-4D3C-A858-DB17A2FE42CD}" srcOrd="0" destOrd="0" presId="urn:microsoft.com/office/officeart/2005/8/layout/hierarchy2"/>
    <dgm:cxn modelId="{A38FED9E-C565-43CF-8754-5BAEB51C4ECC}" type="presOf" srcId="{BA510F18-7BBC-4600-9035-6603BC561A8B}" destId="{32B73E21-CD37-4BD3-B1D0-735F23C06043}" srcOrd="0" destOrd="0" presId="urn:microsoft.com/office/officeart/2005/8/layout/hierarchy2"/>
    <dgm:cxn modelId="{75928C29-6872-4599-93AE-1E818438CFBE}" type="presOf" srcId="{4C9AF62A-C316-4E3B-A075-13EBD5C3E337}" destId="{3852A060-7216-4B97-99D9-B9C8FF0A04B5}" srcOrd="0" destOrd="0" presId="urn:microsoft.com/office/officeart/2005/8/layout/hierarchy2"/>
    <dgm:cxn modelId="{B762BA78-6509-4BBE-ADC3-B7EF8BDEB29D}" type="presOf" srcId="{E862D06C-7B1F-4C7F-836F-D12C0720A064}" destId="{3EABE395-19DF-4B6E-830C-2AC779E478A7}" srcOrd="0" destOrd="0" presId="urn:microsoft.com/office/officeart/2005/8/layout/hierarchy2"/>
    <dgm:cxn modelId="{91C20986-09F3-4B4E-93AB-E9F3AA4197D2}" srcId="{155FF6F3-2857-4B17-9C72-D25EA01123F0}" destId="{3E32C3A5-B8BD-404F-A88A-5C785434AF3D}" srcOrd="1" destOrd="0" parTransId="{264031F9-3A56-484F-9394-A2D980861F82}" sibTransId="{F9E37F91-316E-48A3-8F84-038E72079BA9}"/>
    <dgm:cxn modelId="{71E64E00-EF66-41BF-B626-77B9AC968E35}" type="presOf" srcId="{20B40D3F-BA69-41E6-BCAE-D0F58299AD73}" destId="{BB47E347-65F4-4CB8-AFD0-34481E7BF9D3}" srcOrd="1" destOrd="0" presId="urn:microsoft.com/office/officeart/2005/8/layout/hierarchy2"/>
    <dgm:cxn modelId="{87CB65DA-1E1F-4B51-A623-4FD18E7907C2}" srcId="{89B1BAE0-BD99-49A2-9998-B4F6E8EC6454}" destId="{27A19710-3E98-42CA-9CEE-179A7BC3DB20}" srcOrd="0" destOrd="0" parTransId="{BA510F18-7BBC-4600-9035-6603BC561A8B}" sibTransId="{AC0F9D59-A791-4FC9-B684-3B6DF230E842}"/>
    <dgm:cxn modelId="{08436B67-CBFF-4A85-8264-6CE324CE32B8}" type="presOf" srcId="{179A6424-9E61-4BD7-8EA5-3E90B7DF2FA6}" destId="{0792FC74-F6D6-49DC-BD3A-64913E433C22}" srcOrd="1" destOrd="0" presId="urn:microsoft.com/office/officeart/2005/8/layout/hierarchy2"/>
    <dgm:cxn modelId="{6E23FE14-B3AA-4759-B178-CBDD6A55C4E3}" type="presOf" srcId="{D0B202EC-9876-44C7-9192-D46A534EB759}" destId="{EC7507F2-4D95-42C6-B718-364F3F78BFC3}" srcOrd="0" destOrd="0" presId="urn:microsoft.com/office/officeart/2005/8/layout/hierarchy2"/>
    <dgm:cxn modelId="{AB9A5A8C-A26A-4104-9AB0-5D6A96410F07}" type="presOf" srcId="{BA510F18-7BBC-4600-9035-6603BC561A8B}" destId="{BA047BF6-2C65-4063-9358-3EB1F03697F8}" srcOrd="1" destOrd="0" presId="urn:microsoft.com/office/officeart/2005/8/layout/hierarchy2"/>
    <dgm:cxn modelId="{9247430C-11CE-493C-B2C7-4F59E03DC9C7}" type="presOf" srcId="{89B1BAE0-BD99-49A2-9998-B4F6E8EC6454}" destId="{079FA6E8-21CC-429E-ACCE-11C11220788D}" srcOrd="0" destOrd="0" presId="urn:microsoft.com/office/officeart/2005/8/layout/hierarchy2"/>
    <dgm:cxn modelId="{A0096D48-85E7-442A-95CB-793DAF38B9D7}" type="presOf" srcId="{5B83106D-A39D-4711-BAC7-7598A4069F49}" destId="{0107628A-6572-4837-AEF7-0D4CEF861865}" srcOrd="0" destOrd="0" presId="urn:microsoft.com/office/officeart/2005/8/layout/hierarchy2"/>
    <dgm:cxn modelId="{B6D59777-9FAF-41CC-AFC0-785BB2957F2D}" type="presOf" srcId="{7E9D509E-2133-4766-88F0-03D60CB8914E}" destId="{CD5E48D8-AB4F-45D9-B637-976E7BDC764C}" srcOrd="0" destOrd="0" presId="urn:microsoft.com/office/officeart/2005/8/layout/hierarchy2"/>
    <dgm:cxn modelId="{D0074827-1954-4BDD-9A6F-93A8FFE24A9E}" type="presOf" srcId="{B1B8C73B-FF48-45D6-B4CB-0EB7AB2A65C7}" destId="{82B5F7A9-58C7-4279-BC07-327284813434}" srcOrd="0" destOrd="0" presId="urn:microsoft.com/office/officeart/2005/8/layout/hierarchy2"/>
    <dgm:cxn modelId="{1CC891A7-887B-4D7D-B57F-CA49AD1EEDEB}" type="presOf" srcId="{4C9AF62A-C316-4E3B-A075-13EBD5C3E337}" destId="{E604D8F4-8B92-4483-9233-25C233400089}" srcOrd="1" destOrd="0" presId="urn:microsoft.com/office/officeart/2005/8/layout/hierarchy2"/>
    <dgm:cxn modelId="{CD2129CF-93D7-4F89-95B6-8BE145B46612}" type="presOf" srcId="{3E32C3A5-B8BD-404F-A88A-5C785434AF3D}" destId="{75BF1BEB-1331-4CB6-924C-5A5007D1D66C}" srcOrd="0" destOrd="0" presId="urn:microsoft.com/office/officeart/2005/8/layout/hierarchy2"/>
    <dgm:cxn modelId="{10C25680-351E-4C9C-8439-2CF66F5C03A1}" type="presOf" srcId="{5B83106D-A39D-4711-BAC7-7598A4069F49}" destId="{82E5E0FC-2F1D-4941-9D7E-D11B18A469FF}" srcOrd="1" destOrd="0" presId="urn:microsoft.com/office/officeart/2005/8/layout/hierarchy2"/>
    <dgm:cxn modelId="{F7463646-A9CD-442A-ACCE-FA687F753006}" srcId="{3E32C3A5-B8BD-404F-A88A-5C785434AF3D}" destId="{D1B03A5A-23F3-4509-8DD0-2378FE11F08B}" srcOrd="0" destOrd="0" parTransId="{20B40D3F-BA69-41E6-BCAE-D0F58299AD73}" sibTransId="{9C03BE70-328F-48C6-BFF9-191D28086A91}"/>
    <dgm:cxn modelId="{C8F9EDCE-E3EA-40D3-899F-09CB2C8CFCE8}" type="presParOf" srcId="{EAE76D88-6AF5-4D3C-A858-DB17A2FE42CD}" destId="{2B3A784A-1D04-4960-8A83-C07DC393B2F3}" srcOrd="0" destOrd="0" presId="urn:microsoft.com/office/officeart/2005/8/layout/hierarchy2"/>
    <dgm:cxn modelId="{5205F4A8-F659-47BB-814D-7D0EE2B08EF4}" type="presParOf" srcId="{2B3A784A-1D04-4960-8A83-C07DC393B2F3}" destId="{079FA6E8-21CC-429E-ACCE-11C11220788D}" srcOrd="0" destOrd="0" presId="urn:microsoft.com/office/officeart/2005/8/layout/hierarchy2"/>
    <dgm:cxn modelId="{3E7EF829-9706-48BD-A0DA-F15DA13CB6EB}" type="presParOf" srcId="{2B3A784A-1D04-4960-8A83-C07DC393B2F3}" destId="{6FE6009F-E4FE-4137-9EB5-99BABEFDDDD5}" srcOrd="1" destOrd="0" presId="urn:microsoft.com/office/officeart/2005/8/layout/hierarchy2"/>
    <dgm:cxn modelId="{A35A9F07-D63A-47FF-A165-D6F63FBB2E6F}" type="presParOf" srcId="{6FE6009F-E4FE-4137-9EB5-99BABEFDDDD5}" destId="{32B73E21-CD37-4BD3-B1D0-735F23C06043}" srcOrd="0" destOrd="0" presId="urn:microsoft.com/office/officeart/2005/8/layout/hierarchy2"/>
    <dgm:cxn modelId="{57EB0013-9215-46CA-BEA5-4A62970ABEBD}" type="presParOf" srcId="{32B73E21-CD37-4BD3-B1D0-735F23C06043}" destId="{BA047BF6-2C65-4063-9358-3EB1F03697F8}" srcOrd="0" destOrd="0" presId="urn:microsoft.com/office/officeart/2005/8/layout/hierarchy2"/>
    <dgm:cxn modelId="{2E8E138C-D450-48A1-BE98-8B1AF7F20B71}" type="presParOf" srcId="{6FE6009F-E4FE-4137-9EB5-99BABEFDDDD5}" destId="{F03671AF-EE66-4B0C-8566-839A7F6A9B19}" srcOrd="1" destOrd="0" presId="urn:microsoft.com/office/officeart/2005/8/layout/hierarchy2"/>
    <dgm:cxn modelId="{DD4E37D1-DEC5-4888-ACB9-CDECA6C6163A}" type="presParOf" srcId="{F03671AF-EE66-4B0C-8566-839A7F6A9B19}" destId="{7EA961D3-47F8-445A-BF5A-5E9E368EB18D}" srcOrd="0" destOrd="0" presId="urn:microsoft.com/office/officeart/2005/8/layout/hierarchy2"/>
    <dgm:cxn modelId="{6738367E-9C05-4BDA-B85B-94E110A18340}" type="presParOf" srcId="{F03671AF-EE66-4B0C-8566-839A7F6A9B19}" destId="{80D677A2-6290-4E66-9200-92226D14F7D0}" srcOrd="1" destOrd="0" presId="urn:microsoft.com/office/officeart/2005/8/layout/hierarchy2"/>
    <dgm:cxn modelId="{22580BBC-1E1E-47AC-9E6F-E04F531813CA}" type="presParOf" srcId="{6FE6009F-E4FE-4137-9EB5-99BABEFDDDD5}" destId="{3852A060-7216-4B97-99D9-B9C8FF0A04B5}" srcOrd="2" destOrd="0" presId="urn:microsoft.com/office/officeart/2005/8/layout/hierarchy2"/>
    <dgm:cxn modelId="{18206061-C869-4E3E-AFFC-B5B19698E63B}" type="presParOf" srcId="{3852A060-7216-4B97-99D9-B9C8FF0A04B5}" destId="{E604D8F4-8B92-4483-9233-25C233400089}" srcOrd="0" destOrd="0" presId="urn:microsoft.com/office/officeart/2005/8/layout/hierarchy2"/>
    <dgm:cxn modelId="{BCD25609-28F1-4918-A900-C6A73794A180}" type="presParOf" srcId="{6FE6009F-E4FE-4137-9EB5-99BABEFDDDD5}" destId="{1047FECF-EABE-4B35-88A7-BB0C827E4D78}" srcOrd="3" destOrd="0" presId="urn:microsoft.com/office/officeart/2005/8/layout/hierarchy2"/>
    <dgm:cxn modelId="{67DD755D-8FA0-472F-90FC-B2CDD95DC5A6}" type="presParOf" srcId="{1047FECF-EABE-4B35-88A7-BB0C827E4D78}" destId="{FBFF5651-25FF-4949-A54B-6EEF9C67071D}" srcOrd="0" destOrd="0" presId="urn:microsoft.com/office/officeart/2005/8/layout/hierarchy2"/>
    <dgm:cxn modelId="{55929DF0-C0D1-4A18-8315-69E3F4E32BC4}" type="presParOf" srcId="{1047FECF-EABE-4B35-88A7-BB0C827E4D78}" destId="{8FC4834B-AA88-46EB-B10B-C6B360085B30}" srcOrd="1" destOrd="0" presId="urn:microsoft.com/office/officeart/2005/8/layout/hierarchy2"/>
    <dgm:cxn modelId="{E38249DD-5D1F-43A4-AAE2-AF8738A67E9B}" type="presParOf" srcId="{6FE6009F-E4FE-4137-9EB5-99BABEFDDDD5}" destId="{13340399-2C45-48E6-900D-B6256B298E1F}" srcOrd="4" destOrd="0" presId="urn:microsoft.com/office/officeart/2005/8/layout/hierarchy2"/>
    <dgm:cxn modelId="{9B225E63-E50E-456F-8224-C36F689F6B6D}" type="presParOf" srcId="{13340399-2C45-48E6-900D-B6256B298E1F}" destId="{0792FC74-F6D6-49DC-BD3A-64913E433C22}" srcOrd="0" destOrd="0" presId="urn:microsoft.com/office/officeart/2005/8/layout/hierarchy2"/>
    <dgm:cxn modelId="{1294F57D-EF88-4D0B-9087-90F512DF8E68}" type="presParOf" srcId="{6FE6009F-E4FE-4137-9EB5-99BABEFDDDD5}" destId="{92EB1CA5-F2AE-477C-9C78-CAB2AC0A70FA}" srcOrd="5" destOrd="0" presId="urn:microsoft.com/office/officeart/2005/8/layout/hierarchy2"/>
    <dgm:cxn modelId="{BF24A0A9-1A15-4754-A2B3-5E6DFD489EF0}" type="presParOf" srcId="{92EB1CA5-F2AE-477C-9C78-CAB2AC0A70FA}" destId="{CD5E48D8-AB4F-45D9-B637-976E7BDC764C}" srcOrd="0" destOrd="0" presId="urn:microsoft.com/office/officeart/2005/8/layout/hierarchy2"/>
    <dgm:cxn modelId="{AD63502F-5454-4303-93B5-F6ECB70D235D}" type="presParOf" srcId="{92EB1CA5-F2AE-477C-9C78-CAB2AC0A70FA}" destId="{A1FA5075-956F-4531-9721-9823355C6137}" srcOrd="1" destOrd="0" presId="urn:microsoft.com/office/officeart/2005/8/layout/hierarchy2"/>
    <dgm:cxn modelId="{4F0A8DDD-73C4-4365-B351-308C9F745B3D}" type="presParOf" srcId="{6FE6009F-E4FE-4137-9EB5-99BABEFDDDD5}" destId="{EC7507F2-4D95-42C6-B718-364F3F78BFC3}" srcOrd="6" destOrd="0" presId="urn:microsoft.com/office/officeart/2005/8/layout/hierarchy2"/>
    <dgm:cxn modelId="{3321AB0C-8C50-427E-AC39-0CE2213DD9E8}" type="presParOf" srcId="{EC7507F2-4D95-42C6-B718-364F3F78BFC3}" destId="{9A965CB5-DC70-40DF-AF1B-5356A8372C38}" srcOrd="0" destOrd="0" presId="urn:microsoft.com/office/officeart/2005/8/layout/hierarchy2"/>
    <dgm:cxn modelId="{7509FF1F-24B7-4461-B24C-BF1769E2CF3E}" type="presParOf" srcId="{6FE6009F-E4FE-4137-9EB5-99BABEFDDDD5}" destId="{AC68DCEE-2412-4AD2-9313-4DC2F5E8293F}" srcOrd="7" destOrd="0" presId="urn:microsoft.com/office/officeart/2005/8/layout/hierarchy2"/>
    <dgm:cxn modelId="{CB7EFED5-BC5E-4ED8-85EF-A40C73059398}" type="presParOf" srcId="{AC68DCEE-2412-4AD2-9313-4DC2F5E8293F}" destId="{3EABE395-19DF-4B6E-830C-2AC779E478A7}" srcOrd="0" destOrd="0" presId="urn:microsoft.com/office/officeart/2005/8/layout/hierarchy2"/>
    <dgm:cxn modelId="{F0F249A0-2735-4935-A013-462EFBF49755}" type="presParOf" srcId="{AC68DCEE-2412-4AD2-9313-4DC2F5E8293F}" destId="{CF741E1C-CA34-4060-8C52-CD331EA64994}" srcOrd="1" destOrd="0" presId="urn:microsoft.com/office/officeart/2005/8/layout/hierarchy2"/>
    <dgm:cxn modelId="{21E18A53-A130-4082-81A4-50B8E704C9A9}" type="presParOf" srcId="{EAE76D88-6AF5-4D3C-A858-DB17A2FE42CD}" destId="{D2847CB9-D94F-4B7D-B1F3-00D848A081ED}" srcOrd="1" destOrd="0" presId="urn:microsoft.com/office/officeart/2005/8/layout/hierarchy2"/>
    <dgm:cxn modelId="{2A9D8452-78CF-428F-8BB8-B810A06F227B}" type="presParOf" srcId="{D2847CB9-D94F-4B7D-B1F3-00D848A081ED}" destId="{75BF1BEB-1331-4CB6-924C-5A5007D1D66C}" srcOrd="0" destOrd="0" presId="urn:microsoft.com/office/officeart/2005/8/layout/hierarchy2"/>
    <dgm:cxn modelId="{FBA381AE-22A4-427F-8F53-1FFE16A6C95C}" type="presParOf" srcId="{D2847CB9-D94F-4B7D-B1F3-00D848A081ED}" destId="{29906DBE-6BBA-4E44-A795-0D4A60554BA4}" srcOrd="1" destOrd="0" presId="urn:microsoft.com/office/officeart/2005/8/layout/hierarchy2"/>
    <dgm:cxn modelId="{6E0BE0F4-5148-4BB5-8A40-2816D1E219E3}" type="presParOf" srcId="{29906DBE-6BBA-4E44-A795-0D4A60554BA4}" destId="{2D3C6B00-DC24-404F-A590-187022B76BCD}" srcOrd="0" destOrd="0" presId="urn:microsoft.com/office/officeart/2005/8/layout/hierarchy2"/>
    <dgm:cxn modelId="{96E4CAAE-0DC3-46A5-A590-48357AC80378}" type="presParOf" srcId="{2D3C6B00-DC24-404F-A590-187022B76BCD}" destId="{BB47E347-65F4-4CB8-AFD0-34481E7BF9D3}" srcOrd="0" destOrd="0" presId="urn:microsoft.com/office/officeart/2005/8/layout/hierarchy2"/>
    <dgm:cxn modelId="{FDAE001E-1AA1-4A9C-A6AF-A74EDB3DB2EF}" type="presParOf" srcId="{29906DBE-6BBA-4E44-A795-0D4A60554BA4}" destId="{6C30088E-1E50-4FC8-ABA1-BD91220B738F}" srcOrd="1" destOrd="0" presId="urn:microsoft.com/office/officeart/2005/8/layout/hierarchy2"/>
    <dgm:cxn modelId="{090CE1DD-FD65-4D18-A96B-FB5740B6D5FF}" type="presParOf" srcId="{6C30088E-1E50-4FC8-ABA1-BD91220B738F}" destId="{7479A5C2-DF7F-49EB-A1EE-F4933D882EF7}" srcOrd="0" destOrd="0" presId="urn:microsoft.com/office/officeart/2005/8/layout/hierarchy2"/>
    <dgm:cxn modelId="{1B3D6D71-CCE0-4F7A-BD27-9454D34C1651}" type="presParOf" srcId="{6C30088E-1E50-4FC8-ABA1-BD91220B738F}" destId="{0AECB8BD-3CFF-4DFE-AF4D-57DDF4E10425}" srcOrd="1" destOrd="0" presId="urn:microsoft.com/office/officeart/2005/8/layout/hierarchy2"/>
    <dgm:cxn modelId="{3D3A3F54-8B05-4329-82AE-2592C9049F3A}" type="presParOf" srcId="{29906DBE-6BBA-4E44-A795-0D4A60554BA4}" destId="{0054BE13-03D9-407B-BD4E-A24EE09CD879}" srcOrd="2" destOrd="0" presId="urn:microsoft.com/office/officeart/2005/8/layout/hierarchy2"/>
    <dgm:cxn modelId="{8AD107BC-9698-43A6-A7F0-6A34DC350ADF}" type="presParOf" srcId="{0054BE13-03D9-407B-BD4E-A24EE09CD879}" destId="{77783477-EDC5-4DA0-8966-4DB94C5723CA}" srcOrd="0" destOrd="0" presId="urn:microsoft.com/office/officeart/2005/8/layout/hierarchy2"/>
    <dgm:cxn modelId="{E18AF00E-4D1A-4779-AD63-E10D38B7CE53}" type="presParOf" srcId="{29906DBE-6BBA-4E44-A795-0D4A60554BA4}" destId="{02AAA2FB-A66C-4943-8F0A-74784EB09075}" srcOrd="3" destOrd="0" presId="urn:microsoft.com/office/officeart/2005/8/layout/hierarchy2"/>
    <dgm:cxn modelId="{8ABA9A6D-08F8-45D7-BA79-F3985C20D355}" type="presParOf" srcId="{02AAA2FB-A66C-4943-8F0A-74784EB09075}" destId="{82B5F7A9-58C7-4279-BC07-327284813434}" srcOrd="0" destOrd="0" presId="urn:microsoft.com/office/officeart/2005/8/layout/hierarchy2"/>
    <dgm:cxn modelId="{9A768F8A-B5D4-4E49-85FD-B9E2C6C5ADA8}" type="presParOf" srcId="{02AAA2FB-A66C-4943-8F0A-74784EB09075}" destId="{4155B492-D518-4BD7-A778-B204219D91A4}" srcOrd="1" destOrd="0" presId="urn:microsoft.com/office/officeart/2005/8/layout/hierarchy2"/>
    <dgm:cxn modelId="{99944783-F8F9-4782-BC8A-25CFC50ABFF3}" type="presParOf" srcId="{29906DBE-6BBA-4E44-A795-0D4A60554BA4}" destId="{0107628A-6572-4837-AEF7-0D4CEF861865}" srcOrd="4" destOrd="0" presId="urn:microsoft.com/office/officeart/2005/8/layout/hierarchy2"/>
    <dgm:cxn modelId="{01C33DCB-A9B7-448C-9D9B-B70967AB37DB}" type="presParOf" srcId="{0107628A-6572-4837-AEF7-0D4CEF861865}" destId="{82E5E0FC-2F1D-4941-9D7E-D11B18A469FF}" srcOrd="0" destOrd="0" presId="urn:microsoft.com/office/officeart/2005/8/layout/hierarchy2"/>
    <dgm:cxn modelId="{A9874662-6020-441A-9E65-179D072FA1E5}" type="presParOf" srcId="{29906DBE-6BBA-4E44-A795-0D4A60554BA4}" destId="{838CB351-6AC4-45B4-9640-6CF53BB4A833}" srcOrd="5" destOrd="0" presId="urn:microsoft.com/office/officeart/2005/8/layout/hierarchy2"/>
    <dgm:cxn modelId="{24D1E29E-73CB-4E46-9DDD-5CFFB5363DEB}" type="presParOf" srcId="{838CB351-6AC4-45B4-9640-6CF53BB4A833}" destId="{FF1786F7-7374-46E6-8CE1-2F153C60BC84}" srcOrd="0" destOrd="0" presId="urn:microsoft.com/office/officeart/2005/8/layout/hierarchy2"/>
    <dgm:cxn modelId="{CC9901CA-68FB-47E3-A15E-A500EFCA05AF}" type="presParOf" srcId="{838CB351-6AC4-45B4-9640-6CF53BB4A833}" destId="{2AEC1F0F-26EC-48DB-BA9C-DC9BE207BF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17391B-233F-4272-A1BF-A45933021AB3}" type="doc">
      <dgm:prSet loTypeId="urn:microsoft.com/office/officeart/2005/8/layout/hierarchy2" loCatId="hierarchy" qsTypeId="urn:microsoft.com/office/officeart/2005/8/quickstyle/3d2#7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574E976-C579-4752-9429-986611A715EE}">
      <dgm:prSet phldrT="[Текст]"/>
      <dgm:spPr>
        <a:solidFill>
          <a:schemeClr val="accent1">
            <a:lumMod val="60000"/>
            <a:lumOff val="40000"/>
          </a:schemeClr>
        </a:solidFill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органы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FA94547-B001-41B9-BFAB-A7C40E8F8602}" type="parTrans" cxnId="{3D50E729-152B-449F-861A-BC10F2B6942A}">
      <dgm:prSet/>
      <dgm:spPr/>
      <dgm:t>
        <a:bodyPr/>
        <a:lstStyle/>
        <a:p>
          <a:endParaRPr lang="ru-RU"/>
        </a:p>
      </dgm:t>
    </dgm:pt>
    <dgm:pt modelId="{3C5D9F34-8E8F-4C87-9F49-0BADA2BC9912}" type="sibTrans" cxnId="{3D50E729-152B-449F-861A-BC10F2B6942A}">
      <dgm:prSet/>
      <dgm:spPr/>
      <dgm:t>
        <a:bodyPr/>
        <a:lstStyle/>
        <a:p>
          <a:endParaRPr lang="ru-RU"/>
        </a:p>
      </dgm:t>
    </dgm:pt>
    <dgm:pt modelId="{C7EF2EF2-6136-4A3F-ADB8-4C0AEFA24976}">
      <dgm:prSet phldrT="[Текст]"/>
      <dgm:spPr>
        <a:solidFill>
          <a:srgbClr val="FFFF66"/>
        </a:solidFill>
        <a:ln>
          <a:solidFill>
            <a:srgbClr val="FFC00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центральные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2A6A2DE-9353-4BB9-83D7-237AE6C92194}" type="parTrans" cxnId="{E62989AD-8B99-4B7E-B5DC-E26691241154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0E11515-A5F7-4D7D-A8FE-3BA307BE8CC7}" type="sibTrans" cxnId="{E62989AD-8B99-4B7E-B5DC-E26691241154}">
      <dgm:prSet/>
      <dgm:spPr/>
      <dgm:t>
        <a:bodyPr/>
        <a:lstStyle/>
        <a:p>
          <a:endParaRPr lang="ru-RU"/>
        </a:p>
      </dgm:t>
    </dgm:pt>
    <dgm:pt modelId="{662A06E8-2E15-4A23-9D53-214AC1369818}">
      <dgm:prSet phldrT="[Текст]"/>
      <dgm:spPr>
        <a:solidFill>
          <a:srgbClr val="FF99CC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периферические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3D35600-E9E1-4DC3-86DF-576A4EA96C66}" type="parTrans" cxnId="{35A4859B-B6F2-4DF6-B850-540D8FD51B40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463C8F8-3FFE-4056-854C-431006986498}" type="sibTrans" cxnId="{35A4859B-B6F2-4DF6-B850-540D8FD51B40}">
      <dgm:prSet/>
      <dgm:spPr/>
      <dgm:t>
        <a:bodyPr/>
        <a:lstStyle/>
        <a:p>
          <a:endParaRPr lang="ru-RU"/>
        </a:p>
      </dgm:t>
    </dgm:pt>
    <dgm:pt modelId="{F81399AF-24D3-4556-8570-2C581F91EB77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тимус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9EF88ED-6C3B-4BAC-B119-8E1DF0B57391}" type="parTrans" cxnId="{F72E680C-8108-4C3F-BBC1-3282F0DD09F6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 dirty="0"/>
        </a:p>
      </dgm:t>
    </dgm:pt>
    <dgm:pt modelId="{57641FB0-959A-41BE-93A5-A0428C5DD6BE}" type="sibTrans" cxnId="{F72E680C-8108-4C3F-BBC1-3282F0DD09F6}">
      <dgm:prSet/>
      <dgm:spPr/>
      <dgm:t>
        <a:bodyPr/>
        <a:lstStyle/>
        <a:p>
          <a:endParaRPr lang="ru-RU"/>
        </a:p>
      </dgm:t>
    </dgm:pt>
    <dgm:pt modelId="{CDEFFA44-1672-463E-948F-7FAB7F144693}">
      <dgm:prSet/>
      <dgm:spPr>
        <a:solidFill>
          <a:schemeClr val="accent6">
            <a:lumMod val="40000"/>
            <a:lumOff val="6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красный костный мозг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0425162-B80A-4375-BAC2-7ADEE1655F25}" type="parTrans" cxnId="{C3676A2F-D372-4792-BD80-2B5364CB559D}">
      <dgm:prSet/>
      <dgm:spPr>
        <a:ln>
          <a:solidFill>
            <a:srgbClr val="FF9900"/>
          </a:solidFill>
        </a:ln>
      </dgm:spPr>
      <dgm:t>
        <a:bodyPr/>
        <a:lstStyle/>
        <a:p>
          <a:endParaRPr lang="ru-RU" dirty="0"/>
        </a:p>
      </dgm:t>
    </dgm:pt>
    <dgm:pt modelId="{F91154DC-8C81-4292-AC1C-80C8EC141F32}" type="sibTrans" cxnId="{C3676A2F-D372-4792-BD80-2B5364CB559D}">
      <dgm:prSet/>
      <dgm:spPr/>
      <dgm:t>
        <a:bodyPr/>
        <a:lstStyle/>
        <a:p>
          <a:endParaRPr lang="ru-RU"/>
        </a:p>
      </dgm:t>
    </dgm:pt>
    <dgm:pt modelId="{6AAAD882-1398-4851-AB76-57F06794A884}">
      <dgm:prSet/>
      <dgm:spPr>
        <a:solidFill>
          <a:srgbClr val="CC99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селезёнка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38C86CEA-0F17-4147-A7FC-B9A4A8C65632}" type="parTrans" cxnId="{7AB7C452-393B-40DF-A4C7-73E537DEEF47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1C5AAC2F-134F-4B7E-A982-283DB22B1F6B}" type="sibTrans" cxnId="{7AB7C452-393B-40DF-A4C7-73E537DEEF47}">
      <dgm:prSet/>
      <dgm:spPr/>
      <dgm:t>
        <a:bodyPr/>
        <a:lstStyle/>
        <a:p>
          <a:endParaRPr lang="ru-RU"/>
        </a:p>
      </dgm:t>
    </dgm:pt>
    <dgm:pt modelId="{4855F256-1DA2-4F06-9778-41A51663B541}">
      <dgm:prSet/>
      <dgm:spPr>
        <a:solidFill>
          <a:srgbClr val="CC99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лимфатические узлы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A2762FA-96E0-4067-B036-C68630672B6B}" type="parTrans" cxnId="{EE556AA9-C1F7-4DDD-8CE7-5CD9C585F54B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D489249E-A762-4B62-B1C0-E44556F2B649}" type="sibTrans" cxnId="{EE556AA9-C1F7-4DDD-8CE7-5CD9C585F54B}">
      <dgm:prSet/>
      <dgm:spPr/>
      <dgm:t>
        <a:bodyPr/>
        <a:lstStyle/>
        <a:p>
          <a:endParaRPr lang="ru-RU"/>
        </a:p>
      </dgm:t>
    </dgm:pt>
    <dgm:pt modelId="{4AFC30E6-634E-4A3F-B39F-C1FB49257C9F}">
      <dgm:prSet/>
      <dgm:spPr>
        <a:solidFill>
          <a:srgbClr val="CC99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миндалины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0A43951-3616-47D1-9B56-89D4E8F7FF59}" type="parTrans" cxnId="{2037364C-D4DC-4BD2-A2E7-1E22CCE55ECF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A15BBAFC-9B59-4C29-929F-C82CB05FAA77}" type="sibTrans" cxnId="{2037364C-D4DC-4BD2-A2E7-1E22CCE55ECF}">
      <dgm:prSet/>
      <dgm:spPr/>
      <dgm:t>
        <a:bodyPr/>
        <a:lstStyle/>
        <a:p>
          <a:endParaRPr lang="ru-RU"/>
        </a:p>
      </dgm:t>
    </dgm:pt>
    <dgm:pt modelId="{C4D3824E-E607-40A1-A0C9-EEF1ECA41C38}">
      <dgm:prSet/>
      <dgm:spPr>
        <a:solidFill>
          <a:srgbClr val="CC99FF"/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лимфатические скопления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223E3E7-9348-4992-92BB-F82984D34047}" type="parTrans" cxnId="{62EA44BD-1CA9-4E56-B538-E6780817BA6C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ru-RU" dirty="0"/>
        </a:p>
      </dgm:t>
    </dgm:pt>
    <dgm:pt modelId="{685937A7-4D72-40C1-93A4-EF4B56A4D1F9}" type="sibTrans" cxnId="{62EA44BD-1CA9-4E56-B538-E6780817BA6C}">
      <dgm:prSet/>
      <dgm:spPr/>
      <dgm:t>
        <a:bodyPr/>
        <a:lstStyle/>
        <a:p>
          <a:endParaRPr lang="ru-RU"/>
        </a:p>
      </dgm:t>
    </dgm:pt>
    <dgm:pt modelId="{88DAFEB9-5930-4FC1-BED3-9F6EDF4ECEFB}" type="pres">
      <dgm:prSet presAssocID="{8617391B-233F-4272-A1BF-A45933021AB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9F2041-425A-4EB6-8938-210486AC5518}" type="pres">
      <dgm:prSet presAssocID="{1574E976-C579-4752-9429-986611A715EE}" presName="root1" presStyleCnt="0"/>
      <dgm:spPr/>
    </dgm:pt>
    <dgm:pt modelId="{3E87E181-BC81-495C-9775-7A65B3E32E13}" type="pres">
      <dgm:prSet presAssocID="{1574E976-C579-4752-9429-986611A715EE}" presName="LevelOneTextNode" presStyleLbl="node0" presStyleIdx="0" presStyleCnt="1" custLinFactNeighborX="-52493" custLinFactNeighborY="120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94D6BA-3FD6-4798-B5BF-04535123767B}" type="pres">
      <dgm:prSet presAssocID="{1574E976-C579-4752-9429-986611A715EE}" presName="level2hierChild" presStyleCnt="0"/>
      <dgm:spPr/>
    </dgm:pt>
    <dgm:pt modelId="{67927E61-3936-48F3-BADE-F364E1FAB20E}" type="pres">
      <dgm:prSet presAssocID="{12A6A2DE-9353-4BB9-83D7-237AE6C92194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2036066-8C24-4890-B3E1-70E9502CE26A}" type="pres">
      <dgm:prSet presAssocID="{12A6A2DE-9353-4BB9-83D7-237AE6C92194}" presName="connTx" presStyleLbl="parChTrans1D2" presStyleIdx="0" presStyleCnt="2"/>
      <dgm:spPr/>
      <dgm:t>
        <a:bodyPr/>
        <a:lstStyle/>
        <a:p>
          <a:endParaRPr lang="ru-RU"/>
        </a:p>
      </dgm:t>
    </dgm:pt>
    <dgm:pt modelId="{495C1503-FD11-4599-A994-0BC4D0EDD612}" type="pres">
      <dgm:prSet presAssocID="{C7EF2EF2-6136-4A3F-ADB8-4C0AEFA24976}" presName="root2" presStyleCnt="0"/>
      <dgm:spPr/>
    </dgm:pt>
    <dgm:pt modelId="{3B97B633-D7E1-4580-A299-AC75B57C7880}" type="pres">
      <dgm:prSet presAssocID="{C7EF2EF2-6136-4A3F-ADB8-4C0AEFA24976}" presName="LevelTwoTextNode" presStyleLbl="node2" presStyleIdx="0" presStyleCnt="2" custLinFactNeighborX="-34873" custLinFactNeighborY="-1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C51531-EC48-43BB-AD99-59DDCCEAC7F0}" type="pres">
      <dgm:prSet presAssocID="{C7EF2EF2-6136-4A3F-ADB8-4C0AEFA24976}" presName="level3hierChild" presStyleCnt="0"/>
      <dgm:spPr/>
    </dgm:pt>
    <dgm:pt modelId="{3016D559-470D-424F-99C9-A2FA3FE98B0F}" type="pres">
      <dgm:prSet presAssocID="{89EF88ED-6C3B-4BAC-B119-8E1DF0B57391}" presName="conn2-1" presStyleLbl="parChTrans1D3" presStyleIdx="0" presStyleCnt="6"/>
      <dgm:spPr/>
      <dgm:t>
        <a:bodyPr/>
        <a:lstStyle/>
        <a:p>
          <a:endParaRPr lang="ru-RU"/>
        </a:p>
      </dgm:t>
    </dgm:pt>
    <dgm:pt modelId="{E1D9C97F-E3F8-4591-BE00-224467CDF864}" type="pres">
      <dgm:prSet presAssocID="{89EF88ED-6C3B-4BAC-B119-8E1DF0B57391}" presName="connTx" presStyleLbl="parChTrans1D3" presStyleIdx="0" presStyleCnt="6"/>
      <dgm:spPr/>
      <dgm:t>
        <a:bodyPr/>
        <a:lstStyle/>
        <a:p>
          <a:endParaRPr lang="ru-RU"/>
        </a:p>
      </dgm:t>
    </dgm:pt>
    <dgm:pt modelId="{9D518D95-ECC7-4942-86BE-19B7DE06FE38}" type="pres">
      <dgm:prSet presAssocID="{F81399AF-24D3-4556-8570-2C581F91EB77}" presName="root2" presStyleCnt="0"/>
      <dgm:spPr/>
    </dgm:pt>
    <dgm:pt modelId="{994DDD93-3732-4168-BC49-94208FDE494D}" type="pres">
      <dgm:prSet presAssocID="{F81399AF-24D3-4556-8570-2C581F91EB77}" presName="LevelTwoTextNode" presStyleLbl="node3" presStyleIdx="0" presStyleCnt="6" custLinFactNeighborX="23164" custLinFactNeighborY="-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0AE313-5E72-4AC7-98DF-BBD464518FCE}" type="pres">
      <dgm:prSet presAssocID="{F81399AF-24D3-4556-8570-2C581F91EB77}" presName="level3hierChild" presStyleCnt="0"/>
      <dgm:spPr/>
    </dgm:pt>
    <dgm:pt modelId="{56BE8D24-8674-4F13-9989-DF646AB7825F}" type="pres">
      <dgm:prSet presAssocID="{D0425162-B80A-4375-BAC2-7ADEE1655F25}" presName="conn2-1" presStyleLbl="parChTrans1D3" presStyleIdx="1" presStyleCnt="6"/>
      <dgm:spPr/>
      <dgm:t>
        <a:bodyPr/>
        <a:lstStyle/>
        <a:p>
          <a:endParaRPr lang="ru-RU"/>
        </a:p>
      </dgm:t>
    </dgm:pt>
    <dgm:pt modelId="{58C53886-BFBC-4749-A56F-5A284FA99731}" type="pres">
      <dgm:prSet presAssocID="{D0425162-B80A-4375-BAC2-7ADEE1655F25}" presName="connTx" presStyleLbl="parChTrans1D3" presStyleIdx="1" presStyleCnt="6"/>
      <dgm:spPr/>
      <dgm:t>
        <a:bodyPr/>
        <a:lstStyle/>
        <a:p>
          <a:endParaRPr lang="ru-RU"/>
        </a:p>
      </dgm:t>
    </dgm:pt>
    <dgm:pt modelId="{0517F068-3F4C-45B4-8059-1A014FA16A2C}" type="pres">
      <dgm:prSet presAssocID="{CDEFFA44-1672-463E-948F-7FAB7F144693}" presName="root2" presStyleCnt="0"/>
      <dgm:spPr/>
    </dgm:pt>
    <dgm:pt modelId="{9D85C1D0-59E1-41AE-9A53-6C7267D4C708}" type="pres">
      <dgm:prSet presAssocID="{CDEFFA44-1672-463E-948F-7FAB7F144693}" presName="LevelTwoTextNode" presStyleLbl="node3" presStyleIdx="1" presStyleCnt="6" custLinFactNeighborX="23164" custLinFactNeighborY="-2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058836-1DE9-4A14-9316-AB38BB6CA238}" type="pres">
      <dgm:prSet presAssocID="{CDEFFA44-1672-463E-948F-7FAB7F144693}" presName="level3hierChild" presStyleCnt="0"/>
      <dgm:spPr/>
    </dgm:pt>
    <dgm:pt modelId="{889B4F8F-7EA9-412D-85AD-533DB729C5F6}" type="pres">
      <dgm:prSet presAssocID="{43D35600-E9E1-4DC3-86DF-576A4EA96C6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4EBF505-4A61-4C04-9615-3A24E6722638}" type="pres">
      <dgm:prSet presAssocID="{43D35600-E9E1-4DC3-86DF-576A4EA96C6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834E9CEA-DBC0-46CE-8DC8-029736A87672}" type="pres">
      <dgm:prSet presAssocID="{662A06E8-2E15-4A23-9D53-214AC1369818}" presName="root2" presStyleCnt="0"/>
      <dgm:spPr/>
    </dgm:pt>
    <dgm:pt modelId="{072C4187-BF2D-48D5-B6F2-25D7F2307349}" type="pres">
      <dgm:prSet presAssocID="{662A06E8-2E15-4A23-9D53-214AC1369818}" presName="LevelTwoTextNode" presStyleLbl="node2" presStyleIdx="1" presStyleCnt="2" custLinFactNeighborX="-34873" custLinFactNeighborY="416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2BDC97-D48A-492C-8FB8-444B4B006F02}" type="pres">
      <dgm:prSet presAssocID="{662A06E8-2E15-4A23-9D53-214AC1369818}" presName="level3hierChild" presStyleCnt="0"/>
      <dgm:spPr/>
    </dgm:pt>
    <dgm:pt modelId="{A5D71BE7-02C1-473C-B081-6EC853426FC4}" type="pres">
      <dgm:prSet presAssocID="{38C86CEA-0F17-4147-A7FC-B9A4A8C65632}" presName="conn2-1" presStyleLbl="parChTrans1D3" presStyleIdx="2" presStyleCnt="6"/>
      <dgm:spPr/>
      <dgm:t>
        <a:bodyPr/>
        <a:lstStyle/>
        <a:p>
          <a:endParaRPr lang="ru-RU"/>
        </a:p>
      </dgm:t>
    </dgm:pt>
    <dgm:pt modelId="{C811B06D-B83A-4001-BA32-A878735C0D08}" type="pres">
      <dgm:prSet presAssocID="{38C86CEA-0F17-4147-A7FC-B9A4A8C65632}" presName="connTx" presStyleLbl="parChTrans1D3" presStyleIdx="2" presStyleCnt="6"/>
      <dgm:spPr/>
      <dgm:t>
        <a:bodyPr/>
        <a:lstStyle/>
        <a:p>
          <a:endParaRPr lang="ru-RU"/>
        </a:p>
      </dgm:t>
    </dgm:pt>
    <dgm:pt modelId="{9E2DDF04-B16E-45B7-A396-8D300E6E5B06}" type="pres">
      <dgm:prSet presAssocID="{6AAAD882-1398-4851-AB76-57F06794A884}" presName="root2" presStyleCnt="0"/>
      <dgm:spPr/>
    </dgm:pt>
    <dgm:pt modelId="{8ADBDDD5-8954-4293-8234-F31EFEBE285D}" type="pres">
      <dgm:prSet presAssocID="{6AAAD882-1398-4851-AB76-57F06794A884}" presName="LevelTwoTextNode" presStyleLbl="node3" presStyleIdx="2" presStyleCnt="6" custLinFactNeighborX="19122" custLinFactNeighborY="3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72FDE-246B-492D-83DD-B0235834CF45}" type="pres">
      <dgm:prSet presAssocID="{6AAAD882-1398-4851-AB76-57F06794A884}" presName="level3hierChild" presStyleCnt="0"/>
      <dgm:spPr/>
    </dgm:pt>
    <dgm:pt modelId="{5978AC8A-41AC-4318-A2A0-0328A90C6335}" type="pres">
      <dgm:prSet presAssocID="{0A2762FA-96E0-4067-B036-C68630672B6B}" presName="conn2-1" presStyleLbl="parChTrans1D3" presStyleIdx="3" presStyleCnt="6"/>
      <dgm:spPr/>
      <dgm:t>
        <a:bodyPr/>
        <a:lstStyle/>
        <a:p>
          <a:endParaRPr lang="ru-RU"/>
        </a:p>
      </dgm:t>
    </dgm:pt>
    <dgm:pt modelId="{7EC8AA65-B30B-4F04-A70B-574D8ED573E9}" type="pres">
      <dgm:prSet presAssocID="{0A2762FA-96E0-4067-B036-C68630672B6B}" presName="connTx" presStyleLbl="parChTrans1D3" presStyleIdx="3" presStyleCnt="6"/>
      <dgm:spPr/>
      <dgm:t>
        <a:bodyPr/>
        <a:lstStyle/>
        <a:p>
          <a:endParaRPr lang="ru-RU"/>
        </a:p>
      </dgm:t>
    </dgm:pt>
    <dgm:pt modelId="{2E91D604-A341-4F69-8E31-BAF931A73F04}" type="pres">
      <dgm:prSet presAssocID="{4855F256-1DA2-4F06-9778-41A51663B541}" presName="root2" presStyleCnt="0"/>
      <dgm:spPr/>
    </dgm:pt>
    <dgm:pt modelId="{9CF5AF86-18EA-4E47-99B4-7D2F4D38981C}" type="pres">
      <dgm:prSet presAssocID="{4855F256-1DA2-4F06-9778-41A51663B541}" presName="LevelTwoTextNode" presStyleLbl="node3" presStyleIdx="3" presStyleCnt="6" custLinFactNeighborX="19122" custLinFactNeighborY="2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F257F-2E1D-49C8-9EBC-017B706EB4A6}" type="pres">
      <dgm:prSet presAssocID="{4855F256-1DA2-4F06-9778-41A51663B541}" presName="level3hierChild" presStyleCnt="0"/>
      <dgm:spPr/>
    </dgm:pt>
    <dgm:pt modelId="{3218A208-0BD4-4405-91A9-EDFC96B290F9}" type="pres">
      <dgm:prSet presAssocID="{40A43951-3616-47D1-9B56-89D4E8F7FF59}" presName="conn2-1" presStyleLbl="parChTrans1D3" presStyleIdx="4" presStyleCnt="6"/>
      <dgm:spPr/>
      <dgm:t>
        <a:bodyPr/>
        <a:lstStyle/>
        <a:p>
          <a:endParaRPr lang="ru-RU"/>
        </a:p>
      </dgm:t>
    </dgm:pt>
    <dgm:pt modelId="{E3773957-04B8-49BC-AA4A-41195057B678}" type="pres">
      <dgm:prSet presAssocID="{40A43951-3616-47D1-9B56-89D4E8F7FF59}" presName="connTx" presStyleLbl="parChTrans1D3" presStyleIdx="4" presStyleCnt="6"/>
      <dgm:spPr/>
      <dgm:t>
        <a:bodyPr/>
        <a:lstStyle/>
        <a:p>
          <a:endParaRPr lang="ru-RU"/>
        </a:p>
      </dgm:t>
    </dgm:pt>
    <dgm:pt modelId="{CAE9AD55-7EAD-45A1-B259-3277937047C3}" type="pres">
      <dgm:prSet presAssocID="{4AFC30E6-634E-4A3F-B39F-C1FB49257C9F}" presName="root2" presStyleCnt="0"/>
      <dgm:spPr/>
    </dgm:pt>
    <dgm:pt modelId="{9A322DD4-705B-4FB0-BD96-055D49A43436}" type="pres">
      <dgm:prSet presAssocID="{4AFC30E6-634E-4A3F-B39F-C1FB49257C9F}" presName="LevelTwoTextNode" presStyleLbl="node3" presStyleIdx="4" presStyleCnt="6" custLinFactNeighborX="19122" custLinFactNeighborY="2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BA4FC7-8EF8-4D7B-8C3C-791FE9707AB5}" type="pres">
      <dgm:prSet presAssocID="{4AFC30E6-634E-4A3F-B39F-C1FB49257C9F}" presName="level3hierChild" presStyleCnt="0"/>
      <dgm:spPr/>
    </dgm:pt>
    <dgm:pt modelId="{1C124118-0123-457F-A34B-A074092E2F94}" type="pres">
      <dgm:prSet presAssocID="{D223E3E7-9348-4992-92BB-F82984D34047}" presName="conn2-1" presStyleLbl="parChTrans1D3" presStyleIdx="5" presStyleCnt="6"/>
      <dgm:spPr/>
      <dgm:t>
        <a:bodyPr/>
        <a:lstStyle/>
        <a:p>
          <a:endParaRPr lang="ru-RU"/>
        </a:p>
      </dgm:t>
    </dgm:pt>
    <dgm:pt modelId="{1CBDC9AB-F325-4E3F-870A-5503BB059766}" type="pres">
      <dgm:prSet presAssocID="{D223E3E7-9348-4992-92BB-F82984D34047}" presName="connTx" presStyleLbl="parChTrans1D3" presStyleIdx="5" presStyleCnt="6"/>
      <dgm:spPr/>
      <dgm:t>
        <a:bodyPr/>
        <a:lstStyle/>
        <a:p>
          <a:endParaRPr lang="ru-RU"/>
        </a:p>
      </dgm:t>
    </dgm:pt>
    <dgm:pt modelId="{E772A0EC-A03D-47AA-9076-B4AAC1F861B5}" type="pres">
      <dgm:prSet presAssocID="{C4D3824E-E607-40A1-A0C9-EEF1ECA41C38}" presName="root2" presStyleCnt="0"/>
      <dgm:spPr/>
    </dgm:pt>
    <dgm:pt modelId="{86B46384-E9DC-4C5D-9B96-F66F1B795EE1}" type="pres">
      <dgm:prSet presAssocID="{C4D3824E-E607-40A1-A0C9-EEF1ECA41C38}" presName="LevelTwoTextNode" presStyleLbl="node3" presStyleIdx="5" presStyleCnt="6" custLinFactNeighborX="19122" custLinFactNeighborY="4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FB0A99-7F09-4617-A84A-4FBF2D602E0A}" type="pres">
      <dgm:prSet presAssocID="{C4D3824E-E607-40A1-A0C9-EEF1ECA41C38}" presName="level3hierChild" presStyleCnt="0"/>
      <dgm:spPr/>
    </dgm:pt>
  </dgm:ptLst>
  <dgm:cxnLst>
    <dgm:cxn modelId="{2CB1F7CB-6041-4CED-ABC4-72992C6BF4F3}" type="presOf" srcId="{D223E3E7-9348-4992-92BB-F82984D34047}" destId="{1C124118-0123-457F-A34B-A074092E2F94}" srcOrd="0" destOrd="0" presId="urn:microsoft.com/office/officeart/2005/8/layout/hierarchy2"/>
    <dgm:cxn modelId="{72704C5A-CD7B-4B0A-82F8-6061C63D1C3D}" type="presOf" srcId="{43D35600-E9E1-4DC3-86DF-576A4EA96C66}" destId="{889B4F8F-7EA9-412D-85AD-533DB729C5F6}" srcOrd="0" destOrd="0" presId="urn:microsoft.com/office/officeart/2005/8/layout/hierarchy2"/>
    <dgm:cxn modelId="{0A2173B8-B7E5-4055-A8B3-D2EE4098B731}" type="presOf" srcId="{89EF88ED-6C3B-4BAC-B119-8E1DF0B57391}" destId="{E1D9C97F-E3F8-4591-BE00-224467CDF864}" srcOrd="1" destOrd="0" presId="urn:microsoft.com/office/officeart/2005/8/layout/hierarchy2"/>
    <dgm:cxn modelId="{F24E72A3-FCD8-4750-8482-E473D152773B}" type="presOf" srcId="{D0425162-B80A-4375-BAC2-7ADEE1655F25}" destId="{58C53886-BFBC-4749-A56F-5A284FA99731}" srcOrd="1" destOrd="0" presId="urn:microsoft.com/office/officeart/2005/8/layout/hierarchy2"/>
    <dgm:cxn modelId="{0979A551-908D-4E44-97CA-8AB8E90F19FF}" type="presOf" srcId="{4855F256-1DA2-4F06-9778-41A51663B541}" destId="{9CF5AF86-18EA-4E47-99B4-7D2F4D38981C}" srcOrd="0" destOrd="0" presId="urn:microsoft.com/office/officeart/2005/8/layout/hierarchy2"/>
    <dgm:cxn modelId="{55A7A1BB-E71E-481E-BDE4-4F2F23D8ABB5}" type="presOf" srcId="{38C86CEA-0F17-4147-A7FC-B9A4A8C65632}" destId="{C811B06D-B83A-4001-BA32-A878735C0D08}" srcOrd="1" destOrd="0" presId="urn:microsoft.com/office/officeart/2005/8/layout/hierarchy2"/>
    <dgm:cxn modelId="{39B90BB1-28FE-4CC4-A39C-7A0F0251B952}" type="presOf" srcId="{1574E976-C579-4752-9429-986611A715EE}" destId="{3E87E181-BC81-495C-9775-7A65B3E32E13}" srcOrd="0" destOrd="0" presId="urn:microsoft.com/office/officeart/2005/8/layout/hierarchy2"/>
    <dgm:cxn modelId="{A61A4FDC-F11B-4BBD-B122-A2A5A4FD0142}" type="presOf" srcId="{C7EF2EF2-6136-4A3F-ADB8-4C0AEFA24976}" destId="{3B97B633-D7E1-4580-A299-AC75B57C7880}" srcOrd="0" destOrd="0" presId="urn:microsoft.com/office/officeart/2005/8/layout/hierarchy2"/>
    <dgm:cxn modelId="{C3676A2F-D372-4792-BD80-2B5364CB559D}" srcId="{C7EF2EF2-6136-4A3F-ADB8-4C0AEFA24976}" destId="{CDEFFA44-1672-463E-948F-7FAB7F144693}" srcOrd="1" destOrd="0" parTransId="{D0425162-B80A-4375-BAC2-7ADEE1655F25}" sibTransId="{F91154DC-8C81-4292-AC1C-80C8EC141F32}"/>
    <dgm:cxn modelId="{1ED539D1-5B7A-4C12-BDF9-2E3F77F2F758}" type="presOf" srcId="{40A43951-3616-47D1-9B56-89D4E8F7FF59}" destId="{3218A208-0BD4-4405-91A9-EDFC96B290F9}" srcOrd="0" destOrd="0" presId="urn:microsoft.com/office/officeart/2005/8/layout/hierarchy2"/>
    <dgm:cxn modelId="{5D00A423-4FA8-4065-89B7-1E1CF505E991}" type="presOf" srcId="{12A6A2DE-9353-4BB9-83D7-237AE6C92194}" destId="{E2036066-8C24-4890-B3E1-70E9502CE26A}" srcOrd="1" destOrd="0" presId="urn:microsoft.com/office/officeart/2005/8/layout/hierarchy2"/>
    <dgm:cxn modelId="{1CA313EB-553D-4AC4-AB46-5CDEFB44C2E6}" type="presOf" srcId="{12A6A2DE-9353-4BB9-83D7-237AE6C92194}" destId="{67927E61-3936-48F3-BADE-F364E1FAB20E}" srcOrd="0" destOrd="0" presId="urn:microsoft.com/office/officeart/2005/8/layout/hierarchy2"/>
    <dgm:cxn modelId="{E62D53D0-1EB3-4D9E-8C3B-7FACA579710D}" type="presOf" srcId="{38C86CEA-0F17-4147-A7FC-B9A4A8C65632}" destId="{A5D71BE7-02C1-473C-B081-6EC853426FC4}" srcOrd="0" destOrd="0" presId="urn:microsoft.com/office/officeart/2005/8/layout/hierarchy2"/>
    <dgm:cxn modelId="{C90D4BD8-47D8-42C3-BD1D-1B9CDAF655F8}" type="presOf" srcId="{43D35600-E9E1-4DC3-86DF-576A4EA96C66}" destId="{74EBF505-4A61-4C04-9615-3A24E6722638}" srcOrd="1" destOrd="0" presId="urn:microsoft.com/office/officeart/2005/8/layout/hierarchy2"/>
    <dgm:cxn modelId="{0F6C5AF1-84FB-4BBA-8AFA-521E194A2726}" type="presOf" srcId="{4AFC30E6-634E-4A3F-B39F-C1FB49257C9F}" destId="{9A322DD4-705B-4FB0-BD96-055D49A43436}" srcOrd="0" destOrd="0" presId="urn:microsoft.com/office/officeart/2005/8/layout/hierarchy2"/>
    <dgm:cxn modelId="{A9FD5149-6234-4400-9816-B109BFB16B91}" type="presOf" srcId="{8617391B-233F-4272-A1BF-A45933021AB3}" destId="{88DAFEB9-5930-4FC1-BED3-9F6EDF4ECEFB}" srcOrd="0" destOrd="0" presId="urn:microsoft.com/office/officeart/2005/8/layout/hierarchy2"/>
    <dgm:cxn modelId="{F72E680C-8108-4C3F-BBC1-3282F0DD09F6}" srcId="{C7EF2EF2-6136-4A3F-ADB8-4C0AEFA24976}" destId="{F81399AF-24D3-4556-8570-2C581F91EB77}" srcOrd="0" destOrd="0" parTransId="{89EF88ED-6C3B-4BAC-B119-8E1DF0B57391}" sibTransId="{57641FB0-959A-41BE-93A5-A0428C5DD6BE}"/>
    <dgm:cxn modelId="{2037364C-D4DC-4BD2-A2E7-1E22CCE55ECF}" srcId="{662A06E8-2E15-4A23-9D53-214AC1369818}" destId="{4AFC30E6-634E-4A3F-B39F-C1FB49257C9F}" srcOrd="2" destOrd="0" parTransId="{40A43951-3616-47D1-9B56-89D4E8F7FF59}" sibTransId="{A15BBAFC-9B59-4C29-929F-C82CB05FAA77}"/>
    <dgm:cxn modelId="{44A23E75-FE20-47E1-A9C0-62C95BE265F1}" type="presOf" srcId="{C4D3824E-E607-40A1-A0C9-EEF1ECA41C38}" destId="{86B46384-E9DC-4C5D-9B96-F66F1B795EE1}" srcOrd="0" destOrd="0" presId="urn:microsoft.com/office/officeart/2005/8/layout/hierarchy2"/>
    <dgm:cxn modelId="{4095DB72-6306-4D1C-945B-CD161CA6273A}" type="presOf" srcId="{0A2762FA-96E0-4067-B036-C68630672B6B}" destId="{5978AC8A-41AC-4318-A2A0-0328A90C6335}" srcOrd="0" destOrd="0" presId="urn:microsoft.com/office/officeart/2005/8/layout/hierarchy2"/>
    <dgm:cxn modelId="{078EF556-600C-41C4-A94A-A7372A71D8A4}" type="presOf" srcId="{40A43951-3616-47D1-9B56-89D4E8F7FF59}" destId="{E3773957-04B8-49BC-AA4A-41195057B678}" srcOrd="1" destOrd="0" presId="urn:microsoft.com/office/officeart/2005/8/layout/hierarchy2"/>
    <dgm:cxn modelId="{62EA44BD-1CA9-4E56-B538-E6780817BA6C}" srcId="{662A06E8-2E15-4A23-9D53-214AC1369818}" destId="{C4D3824E-E607-40A1-A0C9-EEF1ECA41C38}" srcOrd="3" destOrd="0" parTransId="{D223E3E7-9348-4992-92BB-F82984D34047}" sibTransId="{685937A7-4D72-40C1-93A4-EF4B56A4D1F9}"/>
    <dgm:cxn modelId="{E62989AD-8B99-4B7E-B5DC-E26691241154}" srcId="{1574E976-C579-4752-9429-986611A715EE}" destId="{C7EF2EF2-6136-4A3F-ADB8-4C0AEFA24976}" srcOrd="0" destOrd="0" parTransId="{12A6A2DE-9353-4BB9-83D7-237AE6C92194}" sibTransId="{00E11515-A5F7-4D7D-A8FE-3BA307BE8CC7}"/>
    <dgm:cxn modelId="{B2F53815-1C5D-4F89-AE17-10A0E0A58C85}" type="presOf" srcId="{662A06E8-2E15-4A23-9D53-214AC1369818}" destId="{072C4187-BF2D-48D5-B6F2-25D7F2307349}" srcOrd="0" destOrd="0" presId="urn:microsoft.com/office/officeart/2005/8/layout/hierarchy2"/>
    <dgm:cxn modelId="{1CA6F6ED-11A6-4133-A569-84257D23E06C}" type="presOf" srcId="{D0425162-B80A-4375-BAC2-7ADEE1655F25}" destId="{56BE8D24-8674-4F13-9989-DF646AB7825F}" srcOrd="0" destOrd="0" presId="urn:microsoft.com/office/officeart/2005/8/layout/hierarchy2"/>
    <dgm:cxn modelId="{46B649EA-7FA6-4EEA-92A0-9E9BE1D0865A}" type="presOf" srcId="{F81399AF-24D3-4556-8570-2C581F91EB77}" destId="{994DDD93-3732-4168-BC49-94208FDE494D}" srcOrd="0" destOrd="0" presId="urn:microsoft.com/office/officeart/2005/8/layout/hierarchy2"/>
    <dgm:cxn modelId="{7AB7C452-393B-40DF-A4C7-73E537DEEF47}" srcId="{662A06E8-2E15-4A23-9D53-214AC1369818}" destId="{6AAAD882-1398-4851-AB76-57F06794A884}" srcOrd="0" destOrd="0" parTransId="{38C86CEA-0F17-4147-A7FC-B9A4A8C65632}" sibTransId="{1C5AAC2F-134F-4B7E-A982-283DB22B1F6B}"/>
    <dgm:cxn modelId="{CA81B758-DA1D-470C-9A70-26F43E3E2066}" type="presOf" srcId="{CDEFFA44-1672-463E-948F-7FAB7F144693}" destId="{9D85C1D0-59E1-41AE-9A53-6C7267D4C708}" srcOrd="0" destOrd="0" presId="urn:microsoft.com/office/officeart/2005/8/layout/hierarchy2"/>
    <dgm:cxn modelId="{C1B395B0-3042-4205-81FF-519DC4441A76}" type="presOf" srcId="{89EF88ED-6C3B-4BAC-B119-8E1DF0B57391}" destId="{3016D559-470D-424F-99C9-A2FA3FE98B0F}" srcOrd="0" destOrd="0" presId="urn:microsoft.com/office/officeart/2005/8/layout/hierarchy2"/>
    <dgm:cxn modelId="{A7BD7532-CB78-4AEE-AE17-3380F1C6BE7E}" type="presOf" srcId="{6AAAD882-1398-4851-AB76-57F06794A884}" destId="{8ADBDDD5-8954-4293-8234-F31EFEBE285D}" srcOrd="0" destOrd="0" presId="urn:microsoft.com/office/officeart/2005/8/layout/hierarchy2"/>
    <dgm:cxn modelId="{3D50E729-152B-449F-861A-BC10F2B6942A}" srcId="{8617391B-233F-4272-A1BF-A45933021AB3}" destId="{1574E976-C579-4752-9429-986611A715EE}" srcOrd="0" destOrd="0" parTransId="{5FA94547-B001-41B9-BFAB-A7C40E8F8602}" sibTransId="{3C5D9F34-8E8F-4C87-9F49-0BADA2BC9912}"/>
    <dgm:cxn modelId="{EE556AA9-C1F7-4DDD-8CE7-5CD9C585F54B}" srcId="{662A06E8-2E15-4A23-9D53-214AC1369818}" destId="{4855F256-1DA2-4F06-9778-41A51663B541}" srcOrd="1" destOrd="0" parTransId="{0A2762FA-96E0-4067-B036-C68630672B6B}" sibTransId="{D489249E-A762-4B62-B1C0-E44556F2B649}"/>
    <dgm:cxn modelId="{CE3D4958-6084-4052-AFFE-C0342C07FBE9}" type="presOf" srcId="{0A2762FA-96E0-4067-B036-C68630672B6B}" destId="{7EC8AA65-B30B-4F04-A70B-574D8ED573E9}" srcOrd="1" destOrd="0" presId="urn:microsoft.com/office/officeart/2005/8/layout/hierarchy2"/>
    <dgm:cxn modelId="{F1B8DB0D-AAA0-4988-BB00-2841B88781D1}" type="presOf" srcId="{D223E3E7-9348-4992-92BB-F82984D34047}" destId="{1CBDC9AB-F325-4E3F-870A-5503BB059766}" srcOrd="1" destOrd="0" presId="urn:microsoft.com/office/officeart/2005/8/layout/hierarchy2"/>
    <dgm:cxn modelId="{35A4859B-B6F2-4DF6-B850-540D8FD51B40}" srcId="{1574E976-C579-4752-9429-986611A715EE}" destId="{662A06E8-2E15-4A23-9D53-214AC1369818}" srcOrd="1" destOrd="0" parTransId="{43D35600-E9E1-4DC3-86DF-576A4EA96C66}" sibTransId="{D463C8F8-3FFE-4056-854C-431006986498}"/>
    <dgm:cxn modelId="{20F7F01C-F2A4-498C-92E3-81B4E96C16CC}" type="presParOf" srcId="{88DAFEB9-5930-4FC1-BED3-9F6EDF4ECEFB}" destId="{EC9F2041-425A-4EB6-8938-210486AC5518}" srcOrd="0" destOrd="0" presId="urn:microsoft.com/office/officeart/2005/8/layout/hierarchy2"/>
    <dgm:cxn modelId="{2C0E2B2D-706B-4204-96FD-26B90FEDB0F4}" type="presParOf" srcId="{EC9F2041-425A-4EB6-8938-210486AC5518}" destId="{3E87E181-BC81-495C-9775-7A65B3E32E13}" srcOrd="0" destOrd="0" presId="urn:microsoft.com/office/officeart/2005/8/layout/hierarchy2"/>
    <dgm:cxn modelId="{BA997CEB-8828-458E-946D-CF35C5A40055}" type="presParOf" srcId="{EC9F2041-425A-4EB6-8938-210486AC5518}" destId="{C294D6BA-3FD6-4798-B5BF-04535123767B}" srcOrd="1" destOrd="0" presId="urn:microsoft.com/office/officeart/2005/8/layout/hierarchy2"/>
    <dgm:cxn modelId="{17B7687D-FDA3-4D22-928D-E095FE32D818}" type="presParOf" srcId="{C294D6BA-3FD6-4798-B5BF-04535123767B}" destId="{67927E61-3936-48F3-BADE-F364E1FAB20E}" srcOrd="0" destOrd="0" presId="urn:microsoft.com/office/officeart/2005/8/layout/hierarchy2"/>
    <dgm:cxn modelId="{81C73F73-CE4E-46DF-AEF4-A1C5DE8A06FF}" type="presParOf" srcId="{67927E61-3936-48F3-BADE-F364E1FAB20E}" destId="{E2036066-8C24-4890-B3E1-70E9502CE26A}" srcOrd="0" destOrd="0" presId="urn:microsoft.com/office/officeart/2005/8/layout/hierarchy2"/>
    <dgm:cxn modelId="{CA899946-49DB-4D56-947C-0A9D9DA1C0B2}" type="presParOf" srcId="{C294D6BA-3FD6-4798-B5BF-04535123767B}" destId="{495C1503-FD11-4599-A994-0BC4D0EDD612}" srcOrd="1" destOrd="0" presId="urn:microsoft.com/office/officeart/2005/8/layout/hierarchy2"/>
    <dgm:cxn modelId="{6831AFE3-D7B0-4DF2-B679-46A41B3E2B53}" type="presParOf" srcId="{495C1503-FD11-4599-A994-0BC4D0EDD612}" destId="{3B97B633-D7E1-4580-A299-AC75B57C7880}" srcOrd="0" destOrd="0" presId="urn:microsoft.com/office/officeart/2005/8/layout/hierarchy2"/>
    <dgm:cxn modelId="{B67A35AE-EFE3-4D55-8DB1-3DBB2D365186}" type="presParOf" srcId="{495C1503-FD11-4599-A994-0BC4D0EDD612}" destId="{8FC51531-EC48-43BB-AD99-59DDCCEAC7F0}" srcOrd="1" destOrd="0" presId="urn:microsoft.com/office/officeart/2005/8/layout/hierarchy2"/>
    <dgm:cxn modelId="{417063D9-2913-49BD-8A4E-CED313E2B3C4}" type="presParOf" srcId="{8FC51531-EC48-43BB-AD99-59DDCCEAC7F0}" destId="{3016D559-470D-424F-99C9-A2FA3FE98B0F}" srcOrd="0" destOrd="0" presId="urn:microsoft.com/office/officeart/2005/8/layout/hierarchy2"/>
    <dgm:cxn modelId="{1E43EA73-88EA-4458-B1F6-6BE3A2DC716E}" type="presParOf" srcId="{3016D559-470D-424F-99C9-A2FA3FE98B0F}" destId="{E1D9C97F-E3F8-4591-BE00-224467CDF864}" srcOrd="0" destOrd="0" presId="urn:microsoft.com/office/officeart/2005/8/layout/hierarchy2"/>
    <dgm:cxn modelId="{A5390CFE-E1E3-413E-A2E6-7F23560E4C48}" type="presParOf" srcId="{8FC51531-EC48-43BB-AD99-59DDCCEAC7F0}" destId="{9D518D95-ECC7-4942-86BE-19B7DE06FE38}" srcOrd="1" destOrd="0" presId="urn:microsoft.com/office/officeart/2005/8/layout/hierarchy2"/>
    <dgm:cxn modelId="{A7293E08-0EAF-43B8-8A78-D368E8B67D3E}" type="presParOf" srcId="{9D518D95-ECC7-4942-86BE-19B7DE06FE38}" destId="{994DDD93-3732-4168-BC49-94208FDE494D}" srcOrd="0" destOrd="0" presId="urn:microsoft.com/office/officeart/2005/8/layout/hierarchy2"/>
    <dgm:cxn modelId="{4FDAE1D4-511E-4AAF-9ACB-298ED4A2F68F}" type="presParOf" srcId="{9D518D95-ECC7-4942-86BE-19B7DE06FE38}" destId="{200AE313-5E72-4AC7-98DF-BBD464518FCE}" srcOrd="1" destOrd="0" presId="urn:microsoft.com/office/officeart/2005/8/layout/hierarchy2"/>
    <dgm:cxn modelId="{1CE16A10-DA90-4DA3-939B-C71DF1E2CD29}" type="presParOf" srcId="{8FC51531-EC48-43BB-AD99-59DDCCEAC7F0}" destId="{56BE8D24-8674-4F13-9989-DF646AB7825F}" srcOrd="2" destOrd="0" presId="urn:microsoft.com/office/officeart/2005/8/layout/hierarchy2"/>
    <dgm:cxn modelId="{23595DD2-3894-4075-9AE6-778C32FE8A6E}" type="presParOf" srcId="{56BE8D24-8674-4F13-9989-DF646AB7825F}" destId="{58C53886-BFBC-4749-A56F-5A284FA99731}" srcOrd="0" destOrd="0" presId="urn:microsoft.com/office/officeart/2005/8/layout/hierarchy2"/>
    <dgm:cxn modelId="{648B9811-3114-464A-9395-0560ECD36964}" type="presParOf" srcId="{8FC51531-EC48-43BB-AD99-59DDCCEAC7F0}" destId="{0517F068-3F4C-45B4-8059-1A014FA16A2C}" srcOrd="3" destOrd="0" presId="urn:microsoft.com/office/officeart/2005/8/layout/hierarchy2"/>
    <dgm:cxn modelId="{1642C8EE-A04B-48D5-8900-7FF400EFC731}" type="presParOf" srcId="{0517F068-3F4C-45B4-8059-1A014FA16A2C}" destId="{9D85C1D0-59E1-41AE-9A53-6C7267D4C708}" srcOrd="0" destOrd="0" presId="urn:microsoft.com/office/officeart/2005/8/layout/hierarchy2"/>
    <dgm:cxn modelId="{F1F5433E-FE7A-419D-8111-5CB47C3ECB2F}" type="presParOf" srcId="{0517F068-3F4C-45B4-8059-1A014FA16A2C}" destId="{72058836-1DE9-4A14-9316-AB38BB6CA238}" srcOrd="1" destOrd="0" presId="urn:microsoft.com/office/officeart/2005/8/layout/hierarchy2"/>
    <dgm:cxn modelId="{DF5258C7-D849-4267-92CF-6A86443C9D84}" type="presParOf" srcId="{C294D6BA-3FD6-4798-B5BF-04535123767B}" destId="{889B4F8F-7EA9-412D-85AD-533DB729C5F6}" srcOrd="2" destOrd="0" presId="urn:microsoft.com/office/officeart/2005/8/layout/hierarchy2"/>
    <dgm:cxn modelId="{66C41C3A-A419-4EF7-8141-746C53B5BFF7}" type="presParOf" srcId="{889B4F8F-7EA9-412D-85AD-533DB729C5F6}" destId="{74EBF505-4A61-4C04-9615-3A24E6722638}" srcOrd="0" destOrd="0" presId="urn:microsoft.com/office/officeart/2005/8/layout/hierarchy2"/>
    <dgm:cxn modelId="{D67C55BD-C7CC-488A-998E-279C4AABA894}" type="presParOf" srcId="{C294D6BA-3FD6-4798-B5BF-04535123767B}" destId="{834E9CEA-DBC0-46CE-8DC8-029736A87672}" srcOrd="3" destOrd="0" presId="urn:microsoft.com/office/officeart/2005/8/layout/hierarchy2"/>
    <dgm:cxn modelId="{F32DA0FC-27CC-4E9D-A753-BDC2C7BD47A5}" type="presParOf" srcId="{834E9CEA-DBC0-46CE-8DC8-029736A87672}" destId="{072C4187-BF2D-48D5-B6F2-25D7F2307349}" srcOrd="0" destOrd="0" presId="urn:microsoft.com/office/officeart/2005/8/layout/hierarchy2"/>
    <dgm:cxn modelId="{F3CCA26F-F8D5-4A3E-92A2-4A69D5667B18}" type="presParOf" srcId="{834E9CEA-DBC0-46CE-8DC8-029736A87672}" destId="{B62BDC97-D48A-492C-8FB8-444B4B006F02}" srcOrd="1" destOrd="0" presId="urn:microsoft.com/office/officeart/2005/8/layout/hierarchy2"/>
    <dgm:cxn modelId="{736CD3D5-26BE-4280-8600-DA6E406BDF1A}" type="presParOf" srcId="{B62BDC97-D48A-492C-8FB8-444B4B006F02}" destId="{A5D71BE7-02C1-473C-B081-6EC853426FC4}" srcOrd="0" destOrd="0" presId="urn:microsoft.com/office/officeart/2005/8/layout/hierarchy2"/>
    <dgm:cxn modelId="{09F435E9-7942-4654-B46F-583C6EB64F04}" type="presParOf" srcId="{A5D71BE7-02C1-473C-B081-6EC853426FC4}" destId="{C811B06D-B83A-4001-BA32-A878735C0D08}" srcOrd="0" destOrd="0" presId="urn:microsoft.com/office/officeart/2005/8/layout/hierarchy2"/>
    <dgm:cxn modelId="{C093A768-55A0-4458-A6E3-90654F0FAFA7}" type="presParOf" srcId="{B62BDC97-D48A-492C-8FB8-444B4B006F02}" destId="{9E2DDF04-B16E-45B7-A396-8D300E6E5B06}" srcOrd="1" destOrd="0" presId="urn:microsoft.com/office/officeart/2005/8/layout/hierarchy2"/>
    <dgm:cxn modelId="{63285C05-0DD6-4371-BFC5-407A3E39381E}" type="presParOf" srcId="{9E2DDF04-B16E-45B7-A396-8D300E6E5B06}" destId="{8ADBDDD5-8954-4293-8234-F31EFEBE285D}" srcOrd="0" destOrd="0" presId="urn:microsoft.com/office/officeart/2005/8/layout/hierarchy2"/>
    <dgm:cxn modelId="{9480EF26-E16F-41FF-AE70-3E5DAA335BAD}" type="presParOf" srcId="{9E2DDF04-B16E-45B7-A396-8D300E6E5B06}" destId="{E6E72FDE-246B-492D-83DD-B0235834CF45}" srcOrd="1" destOrd="0" presId="urn:microsoft.com/office/officeart/2005/8/layout/hierarchy2"/>
    <dgm:cxn modelId="{13564FFD-A805-4B28-BD31-989EAC96D0CD}" type="presParOf" srcId="{B62BDC97-D48A-492C-8FB8-444B4B006F02}" destId="{5978AC8A-41AC-4318-A2A0-0328A90C6335}" srcOrd="2" destOrd="0" presId="urn:microsoft.com/office/officeart/2005/8/layout/hierarchy2"/>
    <dgm:cxn modelId="{6E9D546D-80A4-4F1B-93C8-F5ADDB8176DD}" type="presParOf" srcId="{5978AC8A-41AC-4318-A2A0-0328A90C6335}" destId="{7EC8AA65-B30B-4F04-A70B-574D8ED573E9}" srcOrd="0" destOrd="0" presId="urn:microsoft.com/office/officeart/2005/8/layout/hierarchy2"/>
    <dgm:cxn modelId="{835DB547-29DF-465D-87FE-36AA2BFC11CA}" type="presParOf" srcId="{B62BDC97-D48A-492C-8FB8-444B4B006F02}" destId="{2E91D604-A341-4F69-8E31-BAF931A73F04}" srcOrd="3" destOrd="0" presId="urn:microsoft.com/office/officeart/2005/8/layout/hierarchy2"/>
    <dgm:cxn modelId="{8E9E208B-A446-46CC-B77E-7A200C747493}" type="presParOf" srcId="{2E91D604-A341-4F69-8E31-BAF931A73F04}" destId="{9CF5AF86-18EA-4E47-99B4-7D2F4D38981C}" srcOrd="0" destOrd="0" presId="urn:microsoft.com/office/officeart/2005/8/layout/hierarchy2"/>
    <dgm:cxn modelId="{35BC2365-4DAF-4C27-86C0-71394D466AA2}" type="presParOf" srcId="{2E91D604-A341-4F69-8E31-BAF931A73F04}" destId="{CD5F257F-2E1D-49C8-9EBC-017B706EB4A6}" srcOrd="1" destOrd="0" presId="urn:microsoft.com/office/officeart/2005/8/layout/hierarchy2"/>
    <dgm:cxn modelId="{2AC246AB-FC4E-478A-820C-DE14AD5536DB}" type="presParOf" srcId="{B62BDC97-D48A-492C-8FB8-444B4B006F02}" destId="{3218A208-0BD4-4405-91A9-EDFC96B290F9}" srcOrd="4" destOrd="0" presId="urn:microsoft.com/office/officeart/2005/8/layout/hierarchy2"/>
    <dgm:cxn modelId="{53F36B2D-C035-448A-A54F-4BC2DEEAD97B}" type="presParOf" srcId="{3218A208-0BD4-4405-91A9-EDFC96B290F9}" destId="{E3773957-04B8-49BC-AA4A-41195057B678}" srcOrd="0" destOrd="0" presId="urn:microsoft.com/office/officeart/2005/8/layout/hierarchy2"/>
    <dgm:cxn modelId="{EA074A9A-629A-420A-B2E4-9DF8DD276D5A}" type="presParOf" srcId="{B62BDC97-D48A-492C-8FB8-444B4B006F02}" destId="{CAE9AD55-7EAD-45A1-B259-3277937047C3}" srcOrd="5" destOrd="0" presId="urn:microsoft.com/office/officeart/2005/8/layout/hierarchy2"/>
    <dgm:cxn modelId="{0072C568-0214-47B6-8DBF-4A232D160382}" type="presParOf" srcId="{CAE9AD55-7EAD-45A1-B259-3277937047C3}" destId="{9A322DD4-705B-4FB0-BD96-055D49A43436}" srcOrd="0" destOrd="0" presId="urn:microsoft.com/office/officeart/2005/8/layout/hierarchy2"/>
    <dgm:cxn modelId="{5BAD9BCE-F7B2-4F3B-AE0B-188638D3F61A}" type="presParOf" srcId="{CAE9AD55-7EAD-45A1-B259-3277937047C3}" destId="{08BA4FC7-8EF8-4D7B-8C3C-791FE9707AB5}" srcOrd="1" destOrd="0" presId="urn:microsoft.com/office/officeart/2005/8/layout/hierarchy2"/>
    <dgm:cxn modelId="{C616A9CB-F07D-46B0-B8B9-42252F198306}" type="presParOf" srcId="{B62BDC97-D48A-492C-8FB8-444B4B006F02}" destId="{1C124118-0123-457F-A34B-A074092E2F94}" srcOrd="6" destOrd="0" presId="urn:microsoft.com/office/officeart/2005/8/layout/hierarchy2"/>
    <dgm:cxn modelId="{F5C3F634-6295-4474-BE1E-D0740CF04345}" type="presParOf" srcId="{1C124118-0123-457F-A34B-A074092E2F94}" destId="{1CBDC9AB-F325-4E3F-870A-5503BB059766}" srcOrd="0" destOrd="0" presId="urn:microsoft.com/office/officeart/2005/8/layout/hierarchy2"/>
    <dgm:cxn modelId="{43C36EEC-9338-4310-80CA-D17CF3448865}" type="presParOf" srcId="{B62BDC97-D48A-492C-8FB8-444B4B006F02}" destId="{E772A0EC-A03D-47AA-9076-B4AAC1F861B5}" srcOrd="7" destOrd="0" presId="urn:microsoft.com/office/officeart/2005/8/layout/hierarchy2"/>
    <dgm:cxn modelId="{7872D8C2-BEF5-42F3-9CDA-0C63667B80A7}" type="presParOf" srcId="{E772A0EC-A03D-47AA-9076-B4AAC1F861B5}" destId="{86B46384-E9DC-4C5D-9B96-F66F1B795EE1}" srcOrd="0" destOrd="0" presId="urn:microsoft.com/office/officeart/2005/8/layout/hierarchy2"/>
    <dgm:cxn modelId="{F258A42B-114C-4EBF-9720-CF1A71193A71}" type="presParOf" srcId="{E772A0EC-A03D-47AA-9076-B4AAC1F861B5}" destId="{4DFB0A99-7F09-4617-A84A-4FBF2D602E0A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B7CC8D-F558-4F87-9E61-43C578E12AF5}" type="doc">
      <dgm:prSet loTypeId="urn:microsoft.com/office/officeart/2005/8/layout/hierarchy2" loCatId="hierarchy" qsTypeId="urn:microsoft.com/office/officeart/2005/8/quickstyle/3d2#8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FDA15DB-9B9F-4442-B66B-C95F49B63BFD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иммунитет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84E1083-DACD-4FDD-9A73-4E7BA70D8DE1}" type="parTrans" cxnId="{00361152-721E-49B8-B33A-77E2B4BF025E}">
      <dgm:prSet/>
      <dgm:spPr/>
      <dgm:t>
        <a:bodyPr/>
        <a:lstStyle/>
        <a:p>
          <a:endParaRPr lang="ru-RU"/>
        </a:p>
      </dgm:t>
    </dgm:pt>
    <dgm:pt modelId="{7703D4E9-87C9-4EA1-846B-894D4AB72380}" type="sibTrans" cxnId="{00361152-721E-49B8-B33A-77E2B4BF025E}">
      <dgm:prSet/>
      <dgm:spPr/>
      <dgm:t>
        <a:bodyPr/>
        <a:lstStyle/>
        <a:p>
          <a:endParaRPr lang="ru-RU"/>
        </a:p>
      </dgm:t>
    </dgm:pt>
    <dgm:pt modelId="{E79CF198-4D49-451B-B414-6C12F9AD40CF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естественный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C464F27-2A68-4F6D-B4EE-73C06C88D1F3}" type="parTrans" cxnId="{5686283C-75A9-403E-B665-13910CF3C56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5FF8D39-8914-4A1D-B098-2F1DF0ABA8A3}" type="sibTrans" cxnId="{5686283C-75A9-403E-B665-13910CF3C563}">
      <dgm:prSet/>
      <dgm:spPr/>
      <dgm:t>
        <a:bodyPr/>
        <a:lstStyle/>
        <a:p>
          <a:endParaRPr lang="ru-RU"/>
        </a:p>
      </dgm:t>
    </dgm:pt>
    <dgm:pt modelId="{22D61502-B008-4A1B-A25A-FA98752D3F9E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искусственный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B9C36E6-3784-442B-B0EC-D19C718BAFDC}" type="parTrans" cxnId="{1317D5CB-A42E-4DBA-BBC3-742B6C1C3D3E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FFEB117-B981-46FB-94AC-7A5D67D18A34}" type="sibTrans" cxnId="{1317D5CB-A42E-4DBA-BBC3-742B6C1C3D3E}">
      <dgm:prSet/>
      <dgm:spPr/>
      <dgm:t>
        <a:bodyPr/>
        <a:lstStyle/>
        <a:p>
          <a:endParaRPr lang="ru-RU"/>
        </a:p>
      </dgm:t>
    </dgm:pt>
    <dgm:pt modelId="{124E6CF7-6375-426D-9DAC-1E3577D10981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пассивный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3D150BE-2C98-4511-A358-D33949BC6C4E}" type="parTrans" cxnId="{A29DDB46-58D5-45BE-BD3A-821CC959C61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C811025B-60A3-42C7-883D-93EC76F5AE04}" type="sibTrans" cxnId="{A29DDB46-58D5-45BE-BD3A-821CC959C61B}">
      <dgm:prSet/>
      <dgm:spPr/>
      <dgm:t>
        <a:bodyPr/>
        <a:lstStyle/>
        <a:p>
          <a:endParaRPr lang="ru-RU"/>
        </a:p>
      </dgm:t>
    </dgm:pt>
    <dgm:pt modelId="{D9FE9AC6-9ECA-4D37-B151-22AA1E93AFA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активный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1E1600E-F4A9-4225-8A51-333CCD6EB80D}" type="parTrans" cxnId="{128E4DA3-7C85-4622-8AE6-DF2B6A1DEE51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DACF7011-3C34-4C7C-AC82-8C987BDEFE95}" type="sibTrans" cxnId="{128E4DA3-7C85-4622-8AE6-DF2B6A1DEE51}">
      <dgm:prSet/>
      <dgm:spPr/>
      <dgm:t>
        <a:bodyPr/>
        <a:lstStyle/>
        <a:p>
          <a:endParaRPr lang="ru-RU"/>
        </a:p>
      </dgm:t>
    </dgm:pt>
    <dgm:pt modelId="{58CF89FC-ABF1-4AE5-9EE4-BC57407FF1D2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активный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8DBF9A6-ABDB-4728-A2FB-EFEA8E531161}" type="parTrans" cxnId="{1407CCE9-22EF-4807-AFEF-37D6AC645A43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13A7AAAE-70D1-4071-8632-E72D7159736B}" type="sibTrans" cxnId="{1407CCE9-22EF-4807-AFEF-37D6AC645A43}">
      <dgm:prSet/>
      <dgm:spPr/>
      <dgm:t>
        <a:bodyPr/>
        <a:lstStyle/>
        <a:p>
          <a:endParaRPr lang="ru-RU"/>
        </a:p>
      </dgm:t>
    </dgm:pt>
    <dgm:pt modelId="{0831B4DC-882D-4718-B133-B2D45617996F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пассивный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9480DC4-E591-4BE2-A9FE-43ECB531E736}" type="parTrans" cxnId="{79E01053-8B08-42CE-8630-86F47621FF5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2612F95D-2BC8-4AEA-B11B-93D4C56F4DD3}" type="sibTrans" cxnId="{79E01053-8B08-42CE-8630-86F47621FF5B}">
      <dgm:prSet/>
      <dgm:spPr/>
      <dgm:t>
        <a:bodyPr/>
        <a:lstStyle/>
        <a:p>
          <a:endParaRPr lang="ru-RU"/>
        </a:p>
      </dgm:t>
    </dgm:pt>
    <dgm:pt modelId="{3F5821A8-1C46-4607-8029-45A3E59D8BB3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видовой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203C64A-8C6A-47D3-89B1-C630F21AEBC1}" type="parTrans" cxnId="{EC7E7109-9A43-48CC-BA1C-42DD1022845A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F7751B0-4B83-494C-BCB6-5C40DA3BE291}" type="sibTrans" cxnId="{EC7E7109-9A43-48CC-BA1C-42DD1022845A}">
      <dgm:prSet/>
      <dgm:spPr/>
      <dgm:t>
        <a:bodyPr/>
        <a:lstStyle/>
        <a:p>
          <a:endParaRPr lang="ru-RU"/>
        </a:p>
      </dgm:t>
    </dgm:pt>
    <dgm:pt modelId="{AAC0CD8A-8EAA-48A4-B8B1-AD616A9EC29D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наследственный, или врождённый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3FA4055-1ECF-4495-913E-0522A615C973}" type="parTrans" cxnId="{409F18C2-A6ED-480C-8FB7-635D471B47B6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9EAEBFA-009C-4639-9818-B7A5B3DB8FA2}" type="sibTrans" cxnId="{409F18C2-A6ED-480C-8FB7-635D471B47B6}">
      <dgm:prSet/>
      <dgm:spPr/>
      <dgm:t>
        <a:bodyPr/>
        <a:lstStyle/>
        <a:p>
          <a:endParaRPr lang="ru-RU"/>
        </a:p>
      </dgm:t>
    </dgm:pt>
    <dgm:pt modelId="{F4D4297F-9427-49A5-B48F-8D815C054FF5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приобретённый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D4DD3D4-68C5-4724-8E34-27E678A5C588}" type="parTrans" cxnId="{3AA196EC-3A1C-441E-9DFF-10A30E4E1296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B138998-2222-458D-B83C-C97523B4A4AE}" type="sibTrans" cxnId="{3AA196EC-3A1C-441E-9DFF-10A30E4E1296}">
      <dgm:prSet/>
      <dgm:spPr/>
      <dgm:t>
        <a:bodyPr/>
        <a:lstStyle/>
        <a:p>
          <a:endParaRPr lang="ru-RU"/>
        </a:p>
      </dgm:t>
    </dgm:pt>
    <dgm:pt modelId="{6649C75A-3DA6-4EAD-8A5E-4295B34A6B2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антитела матери при грудном вскармливании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8876D18-7E78-4CFB-A9D9-B51DA5D15706}" type="parTrans" cxnId="{A6BD810E-1D77-418C-BAF6-E7B88A0FDAC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F715728-A740-4391-9314-B5CF0EA263CE}" type="sibTrans" cxnId="{A6BD810E-1D77-418C-BAF6-E7B88A0FDAC3}">
      <dgm:prSet/>
      <dgm:spPr/>
      <dgm:t>
        <a:bodyPr/>
        <a:lstStyle/>
        <a:p>
          <a:endParaRPr lang="ru-RU"/>
        </a:p>
      </dgm:t>
    </dgm:pt>
    <dgm:pt modelId="{B8D13E09-B9FB-493C-A776-D6D59A094E7B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лечебная сыворотка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6BE9B43-6739-4D06-BB23-6D7F2C2D57A6}" type="parTrans" cxnId="{4A42E459-FB99-4557-88D7-89B448B3BB1F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7333135-8EBE-49E2-B6BB-BA7A4598478B}" type="sibTrans" cxnId="{4A42E459-FB99-4557-88D7-89B448B3BB1F}">
      <dgm:prSet/>
      <dgm:spPr/>
      <dgm:t>
        <a:bodyPr/>
        <a:lstStyle/>
        <a:p>
          <a:endParaRPr lang="ru-RU"/>
        </a:p>
      </dgm:t>
    </dgm:pt>
    <dgm:pt modelId="{4FE7A845-D6D0-4B94-B0A7-77B7235A0791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вакцина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ECA478F-DA6D-4349-A2F4-970B7F1D8E72}" type="parTrans" cxnId="{737E2FB2-E79D-4B31-898D-E43B386755C0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51B3FA-6B7B-4E63-B9A0-0A9DC4ADEC3D}" type="sibTrans" cxnId="{737E2FB2-E79D-4B31-898D-E43B386755C0}">
      <dgm:prSet/>
      <dgm:spPr/>
      <dgm:t>
        <a:bodyPr/>
        <a:lstStyle/>
        <a:p>
          <a:endParaRPr lang="ru-RU"/>
        </a:p>
      </dgm:t>
    </dgm:pt>
    <dgm:pt modelId="{94A60611-3B66-4A25-8A61-B8CB6C1DEB6B}" type="pres">
      <dgm:prSet presAssocID="{B4B7CC8D-F558-4F87-9E61-43C578E12A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569ED-9A87-40A2-8074-6BBB4723909F}" type="pres">
      <dgm:prSet presAssocID="{DFDA15DB-9B9F-4442-B66B-C95F49B63BFD}" presName="root1" presStyleCnt="0"/>
      <dgm:spPr/>
    </dgm:pt>
    <dgm:pt modelId="{6BE169F3-382B-48B6-B91D-31A0E9B6F67F}" type="pres">
      <dgm:prSet presAssocID="{DFDA15DB-9B9F-4442-B66B-C95F49B63BFD}" presName="LevelOneTextNode" presStyleLbl="node0" presStyleIdx="0" presStyleCnt="1" custLinFactY="-34553" custLinFactNeighborX="-6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E16A5-3CA3-4FF5-BD01-C28E41847062}" type="pres">
      <dgm:prSet presAssocID="{DFDA15DB-9B9F-4442-B66B-C95F49B63BFD}" presName="level2hierChild" presStyleCnt="0"/>
      <dgm:spPr/>
    </dgm:pt>
    <dgm:pt modelId="{3BC1D8E0-A308-45AF-A046-EAB1F3A65797}" type="pres">
      <dgm:prSet presAssocID="{BC464F27-2A68-4F6D-B4EE-73C06C88D1F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5DE8AD0-3336-4F39-A7CB-AFE41E8346BB}" type="pres">
      <dgm:prSet presAssocID="{BC464F27-2A68-4F6D-B4EE-73C06C88D1F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5F96726-CCF9-4BD2-B966-805724F7D2B2}" type="pres">
      <dgm:prSet presAssocID="{E79CF198-4D49-451B-B414-6C12F9AD40CF}" presName="root2" presStyleCnt="0"/>
      <dgm:spPr/>
    </dgm:pt>
    <dgm:pt modelId="{A4341592-8753-4256-8AB8-AA9D7D87655E}" type="pres">
      <dgm:prSet presAssocID="{E79CF198-4D49-451B-B414-6C12F9AD40CF}" presName="LevelTwoTextNode" presStyleLbl="node2" presStyleIdx="0" presStyleCnt="2" custLinFactNeighborX="-6974" custLinFactNeighborY="-809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AB496-E67F-4B01-8680-5B9247E3AF7D}" type="pres">
      <dgm:prSet presAssocID="{E79CF198-4D49-451B-B414-6C12F9AD40CF}" presName="level3hierChild" presStyleCnt="0"/>
      <dgm:spPr/>
    </dgm:pt>
    <dgm:pt modelId="{90A7B3CA-BFEA-4099-B327-44C3BD1EE1AC}" type="pres">
      <dgm:prSet presAssocID="{41E1600E-F4A9-4225-8A51-333CCD6EB80D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A0E3F73-EDCA-43BB-AA26-FB1925435948}" type="pres">
      <dgm:prSet presAssocID="{41E1600E-F4A9-4225-8A51-333CCD6EB80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737E31D-4FEE-46D6-9DA7-ACAD4BD046E0}" type="pres">
      <dgm:prSet presAssocID="{D9FE9AC6-9ECA-4D37-B151-22AA1E93AFA4}" presName="root2" presStyleCnt="0"/>
      <dgm:spPr/>
    </dgm:pt>
    <dgm:pt modelId="{B3203D9C-3D0D-4D83-92FF-C6824FAA664C}" type="pres">
      <dgm:prSet presAssocID="{D9FE9AC6-9ECA-4D37-B151-22AA1E93AFA4}" presName="LevelTwoTextNode" presStyleLbl="node3" presStyleIdx="0" presStyleCnt="4" custLinFactY="-37943" custLinFactNeighborX="4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4C7A5-9EDE-48F4-A74F-77CFE68BC0E8}" type="pres">
      <dgm:prSet presAssocID="{D9FE9AC6-9ECA-4D37-B151-22AA1E93AFA4}" presName="level3hierChild" presStyleCnt="0"/>
      <dgm:spPr/>
    </dgm:pt>
    <dgm:pt modelId="{A4F210A2-67CF-4068-8A51-C91A7555EB59}" type="pres">
      <dgm:prSet presAssocID="{E203C64A-8C6A-47D3-89B1-C630F21AEBC1}" presName="conn2-1" presStyleLbl="parChTrans1D4" presStyleIdx="0" presStyleCnt="6"/>
      <dgm:spPr/>
      <dgm:t>
        <a:bodyPr/>
        <a:lstStyle/>
        <a:p>
          <a:endParaRPr lang="ru-RU"/>
        </a:p>
      </dgm:t>
    </dgm:pt>
    <dgm:pt modelId="{33B7538E-1265-4DD8-A8D6-18402BC83638}" type="pres">
      <dgm:prSet presAssocID="{E203C64A-8C6A-47D3-89B1-C630F21AEBC1}" presName="connTx" presStyleLbl="parChTrans1D4" presStyleIdx="0" presStyleCnt="6"/>
      <dgm:spPr/>
      <dgm:t>
        <a:bodyPr/>
        <a:lstStyle/>
        <a:p>
          <a:endParaRPr lang="ru-RU"/>
        </a:p>
      </dgm:t>
    </dgm:pt>
    <dgm:pt modelId="{F6662EA6-5F91-44D7-8A5E-E574FDE4D479}" type="pres">
      <dgm:prSet presAssocID="{3F5821A8-1C46-4607-8029-45A3E59D8BB3}" presName="root2" presStyleCnt="0"/>
      <dgm:spPr/>
    </dgm:pt>
    <dgm:pt modelId="{591F5377-73AD-468E-AE79-FBE77AC3D5A3}" type="pres">
      <dgm:prSet presAssocID="{3F5821A8-1C46-4607-8029-45A3E59D8BB3}" presName="LevelTwoTextNode" presStyleLbl="node4" presStyleIdx="0" presStyleCnt="6" custLinFactNeighborX="64" custLinFactNeighborY="-31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BDFB9-BD69-4172-BE7E-9110FA8966D8}" type="pres">
      <dgm:prSet presAssocID="{3F5821A8-1C46-4607-8029-45A3E59D8BB3}" presName="level3hierChild" presStyleCnt="0"/>
      <dgm:spPr/>
    </dgm:pt>
    <dgm:pt modelId="{DE48B6E1-428E-4D12-B1D7-738DED99C506}" type="pres">
      <dgm:prSet presAssocID="{13FA4055-1ECF-4495-913E-0522A615C973}" presName="conn2-1" presStyleLbl="parChTrans1D4" presStyleIdx="1" presStyleCnt="6"/>
      <dgm:spPr/>
      <dgm:t>
        <a:bodyPr/>
        <a:lstStyle/>
        <a:p>
          <a:endParaRPr lang="ru-RU"/>
        </a:p>
      </dgm:t>
    </dgm:pt>
    <dgm:pt modelId="{4A358865-D007-442B-B43A-0E1B1A2B02B0}" type="pres">
      <dgm:prSet presAssocID="{13FA4055-1ECF-4495-913E-0522A615C973}" presName="connTx" presStyleLbl="parChTrans1D4" presStyleIdx="1" presStyleCnt="6"/>
      <dgm:spPr/>
      <dgm:t>
        <a:bodyPr/>
        <a:lstStyle/>
        <a:p>
          <a:endParaRPr lang="ru-RU"/>
        </a:p>
      </dgm:t>
    </dgm:pt>
    <dgm:pt modelId="{8061374E-9492-468F-83D9-7B6B2CF9A073}" type="pres">
      <dgm:prSet presAssocID="{AAC0CD8A-8EAA-48A4-B8B1-AD616A9EC29D}" presName="root2" presStyleCnt="0"/>
      <dgm:spPr/>
    </dgm:pt>
    <dgm:pt modelId="{379AD40A-FC80-464E-BBA6-6F1D3D5583C1}" type="pres">
      <dgm:prSet presAssocID="{AAC0CD8A-8EAA-48A4-B8B1-AD616A9EC29D}" presName="LevelTwoTextNode" presStyleLbl="node4" presStyleIdx="1" presStyleCnt="6" custLinFactNeighborX="64" custLinFactNeighborY="-232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9F693-ADDD-41A5-9E21-61334E0C7C3D}" type="pres">
      <dgm:prSet presAssocID="{AAC0CD8A-8EAA-48A4-B8B1-AD616A9EC29D}" presName="level3hierChild" presStyleCnt="0"/>
      <dgm:spPr/>
    </dgm:pt>
    <dgm:pt modelId="{8CB157CB-D5B1-4975-835D-683AED7D5DED}" type="pres">
      <dgm:prSet presAssocID="{9D4DD3D4-68C5-4724-8E34-27E678A5C588}" presName="conn2-1" presStyleLbl="parChTrans1D4" presStyleIdx="2" presStyleCnt="6"/>
      <dgm:spPr/>
      <dgm:t>
        <a:bodyPr/>
        <a:lstStyle/>
        <a:p>
          <a:endParaRPr lang="ru-RU"/>
        </a:p>
      </dgm:t>
    </dgm:pt>
    <dgm:pt modelId="{BCA92E57-74E0-43EF-8655-14AA52DEB6A1}" type="pres">
      <dgm:prSet presAssocID="{9D4DD3D4-68C5-4724-8E34-27E678A5C588}" presName="connTx" presStyleLbl="parChTrans1D4" presStyleIdx="2" presStyleCnt="6"/>
      <dgm:spPr/>
      <dgm:t>
        <a:bodyPr/>
        <a:lstStyle/>
        <a:p>
          <a:endParaRPr lang="ru-RU"/>
        </a:p>
      </dgm:t>
    </dgm:pt>
    <dgm:pt modelId="{AEC135F6-F075-44A4-A97A-CF7F853012D0}" type="pres">
      <dgm:prSet presAssocID="{F4D4297F-9427-49A5-B48F-8D815C054FF5}" presName="root2" presStyleCnt="0"/>
      <dgm:spPr/>
    </dgm:pt>
    <dgm:pt modelId="{6497FB3E-C446-4B11-825D-280E1DF4B772}" type="pres">
      <dgm:prSet presAssocID="{F4D4297F-9427-49A5-B48F-8D815C054FF5}" presName="LevelTwoTextNode" presStyleLbl="node4" presStyleIdx="2" presStyleCnt="6" custLinFactNeighborX="64" custLinFactNeighborY="-71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60BF3A-C275-4A7F-A70F-3ABA3CF66D67}" type="pres">
      <dgm:prSet presAssocID="{F4D4297F-9427-49A5-B48F-8D815C054FF5}" presName="level3hierChild" presStyleCnt="0"/>
      <dgm:spPr/>
    </dgm:pt>
    <dgm:pt modelId="{EC9FA749-E82C-4561-A9ED-298D985308F5}" type="pres">
      <dgm:prSet presAssocID="{B9480DC4-E591-4BE2-A9FE-43ECB531E736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FF2B18D3-F2B3-4A82-95B8-E25F2ECE1A17}" type="pres">
      <dgm:prSet presAssocID="{B9480DC4-E591-4BE2-A9FE-43ECB531E736}" presName="connTx" presStyleLbl="parChTrans1D3" presStyleIdx="1" presStyleCnt="4"/>
      <dgm:spPr/>
      <dgm:t>
        <a:bodyPr/>
        <a:lstStyle/>
        <a:p>
          <a:endParaRPr lang="ru-RU"/>
        </a:p>
      </dgm:t>
    </dgm:pt>
    <dgm:pt modelId="{183BFFA1-3CB4-4C48-B7CF-7E05205F73B9}" type="pres">
      <dgm:prSet presAssocID="{0831B4DC-882D-4718-B133-B2D45617996F}" presName="root2" presStyleCnt="0"/>
      <dgm:spPr/>
    </dgm:pt>
    <dgm:pt modelId="{C5134FC8-27F5-49DE-932E-30BA6D4CCF26}" type="pres">
      <dgm:prSet presAssocID="{0831B4DC-882D-4718-B133-B2D45617996F}" presName="LevelTwoTextNode" presStyleLbl="node3" presStyleIdx="1" presStyleCnt="4" custLinFactY="-22186" custLinFactNeighborX="4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78A29-F55A-425E-99F5-9F0A8D02BCA4}" type="pres">
      <dgm:prSet presAssocID="{0831B4DC-882D-4718-B133-B2D45617996F}" presName="level3hierChild" presStyleCnt="0"/>
      <dgm:spPr/>
    </dgm:pt>
    <dgm:pt modelId="{607BCCF5-E56A-4B04-B405-218FD6F7B704}" type="pres">
      <dgm:prSet presAssocID="{78876D18-7E78-4CFB-A9D9-B51DA5D15706}" presName="conn2-1" presStyleLbl="parChTrans1D4" presStyleIdx="3" presStyleCnt="6"/>
      <dgm:spPr/>
      <dgm:t>
        <a:bodyPr/>
        <a:lstStyle/>
        <a:p>
          <a:endParaRPr lang="ru-RU"/>
        </a:p>
      </dgm:t>
    </dgm:pt>
    <dgm:pt modelId="{7B1F3C3B-43C2-4D40-8393-37C56E8D2107}" type="pres">
      <dgm:prSet presAssocID="{78876D18-7E78-4CFB-A9D9-B51DA5D15706}" presName="connTx" presStyleLbl="parChTrans1D4" presStyleIdx="3" presStyleCnt="6"/>
      <dgm:spPr/>
      <dgm:t>
        <a:bodyPr/>
        <a:lstStyle/>
        <a:p>
          <a:endParaRPr lang="ru-RU"/>
        </a:p>
      </dgm:t>
    </dgm:pt>
    <dgm:pt modelId="{4B0E2F8D-7C31-4CB5-BB0B-36EC8EF3189D}" type="pres">
      <dgm:prSet presAssocID="{6649C75A-3DA6-4EAD-8A5E-4295B34A6B2F}" presName="root2" presStyleCnt="0"/>
      <dgm:spPr/>
    </dgm:pt>
    <dgm:pt modelId="{3B95206B-336A-4D51-A9DC-C031930EAEE4}" type="pres">
      <dgm:prSet presAssocID="{6649C75A-3DA6-4EAD-8A5E-4295B34A6B2F}" presName="LevelTwoTextNode" presStyleLbl="node4" presStyleIdx="3" presStyleCnt="6" custLinFactNeighborX="64" custLinFactNeighborY="88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96A7B1-4AAA-4950-A1D3-EEECAC449DE2}" type="pres">
      <dgm:prSet presAssocID="{6649C75A-3DA6-4EAD-8A5E-4295B34A6B2F}" presName="level3hierChild" presStyleCnt="0"/>
      <dgm:spPr/>
    </dgm:pt>
    <dgm:pt modelId="{E873F2AB-49AC-4D24-A9CA-342B0810CB42}" type="pres">
      <dgm:prSet presAssocID="{8B9C36E6-3784-442B-B0EC-D19C718BAFD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03D483-CA07-409B-B637-A8ACC87D9398}" type="pres">
      <dgm:prSet presAssocID="{8B9C36E6-3784-442B-B0EC-D19C718BAFD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2B90082-6C34-4C2F-B8C5-5C61B7257528}" type="pres">
      <dgm:prSet presAssocID="{22D61502-B008-4A1B-A25A-FA98752D3F9E}" presName="root2" presStyleCnt="0"/>
      <dgm:spPr/>
    </dgm:pt>
    <dgm:pt modelId="{F0971B36-FB74-469B-B8BC-163963744023}" type="pres">
      <dgm:prSet presAssocID="{22D61502-B008-4A1B-A25A-FA98752D3F9E}" presName="LevelTwoTextNode" presStyleLbl="node2" presStyleIdx="1" presStyleCnt="2" custLinFactY="-39041" custLinFactNeighborX="-6974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386EB-C87D-4BAD-96C9-7549CDE11467}" type="pres">
      <dgm:prSet presAssocID="{22D61502-B008-4A1B-A25A-FA98752D3F9E}" presName="level3hierChild" presStyleCnt="0"/>
      <dgm:spPr/>
    </dgm:pt>
    <dgm:pt modelId="{9F2C1ACC-B268-4DD9-9D54-4B2E5E93DDAD}" type="pres">
      <dgm:prSet presAssocID="{E3D150BE-2C98-4511-A358-D33949BC6C4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8774A0E1-C569-468B-969B-ABF0AFDD465D}" type="pres">
      <dgm:prSet presAssocID="{E3D150BE-2C98-4511-A358-D33949BC6C4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2743EFC1-ED68-4FA7-BA07-902ECBC9D1B2}" type="pres">
      <dgm:prSet presAssocID="{124E6CF7-6375-426D-9DAC-1E3577D10981}" presName="root2" presStyleCnt="0"/>
      <dgm:spPr/>
    </dgm:pt>
    <dgm:pt modelId="{35D1CF14-8EE5-4302-BFBB-461063A9E08E}" type="pres">
      <dgm:prSet presAssocID="{124E6CF7-6375-426D-9DAC-1E3577D10981}" presName="LevelTwoTextNode" presStyleLbl="node3" presStyleIdx="2" presStyleCnt="4" custLinFactNeighborX="480" custLinFactNeighborY="167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FD0D74-4B51-41A9-A64F-9F3575DA4FDB}" type="pres">
      <dgm:prSet presAssocID="{124E6CF7-6375-426D-9DAC-1E3577D10981}" presName="level3hierChild" presStyleCnt="0"/>
      <dgm:spPr/>
    </dgm:pt>
    <dgm:pt modelId="{4D235960-30AD-436F-B420-E3DE7FE6C3A8}" type="pres">
      <dgm:prSet presAssocID="{96BE9B43-6739-4D06-BB23-6D7F2C2D57A6}" presName="conn2-1" presStyleLbl="parChTrans1D4" presStyleIdx="4" presStyleCnt="6"/>
      <dgm:spPr/>
      <dgm:t>
        <a:bodyPr/>
        <a:lstStyle/>
        <a:p>
          <a:endParaRPr lang="ru-RU"/>
        </a:p>
      </dgm:t>
    </dgm:pt>
    <dgm:pt modelId="{0F931A67-4672-4F78-99F2-6F40E27D99F9}" type="pres">
      <dgm:prSet presAssocID="{96BE9B43-6739-4D06-BB23-6D7F2C2D57A6}" presName="connTx" presStyleLbl="parChTrans1D4" presStyleIdx="4" presStyleCnt="6"/>
      <dgm:spPr/>
      <dgm:t>
        <a:bodyPr/>
        <a:lstStyle/>
        <a:p>
          <a:endParaRPr lang="ru-RU"/>
        </a:p>
      </dgm:t>
    </dgm:pt>
    <dgm:pt modelId="{68808BE4-C3E3-43F5-AA67-7C846F4BFE65}" type="pres">
      <dgm:prSet presAssocID="{B8D13E09-B9FB-493C-A776-D6D59A094E7B}" presName="root2" presStyleCnt="0"/>
      <dgm:spPr/>
    </dgm:pt>
    <dgm:pt modelId="{A9CD3BEB-B47C-478A-B6BB-CD1E4CC82F6B}" type="pres">
      <dgm:prSet presAssocID="{B8D13E09-B9FB-493C-A776-D6D59A094E7B}" presName="LevelTwoTextNode" presStyleLbl="node4" presStyleIdx="4" presStyleCnt="6" custLinFactNeighborX="64" custLinFactNeighborY="249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100C8-A9A5-45D4-ACA9-6DD2BDB7AF52}" type="pres">
      <dgm:prSet presAssocID="{B8D13E09-B9FB-493C-A776-D6D59A094E7B}" presName="level3hierChild" presStyleCnt="0"/>
      <dgm:spPr/>
    </dgm:pt>
    <dgm:pt modelId="{E2E345D0-C3C2-4A67-A59D-5B8D4C9C3FFE}" type="pres">
      <dgm:prSet presAssocID="{D8DBF9A6-ABDB-4728-A2FB-EFEA8E531161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F2ED6C32-7C3F-4D1A-93F1-226F9EF97C65}" type="pres">
      <dgm:prSet presAssocID="{D8DBF9A6-ABDB-4728-A2FB-EFEA8E531161}" presName="connTx" presStyleLbl="parChTrans1D3" presStyleIdx="3" presStyleCnt="4"/>
      <dgm:spPr/>
      <dgm:t>
        <a:bodyPr/>
        <a:lstStyle/>
        <a:p>
          <a:endParaRPr lang="ru-RU"/>
        </a:p>
      </dgm:t>
    </dgm:pt>
    <dgm:pt modelId="{A438278C-3DD4-4615-B050-C8B8290724DD}" type="pres">
      <dgm:prSet presAssocID="{58CF89FC-ABF1-4AE5-9EE4-BC57407FF1D2}" presName="root2" presStyleCnt="0"/>
      <dgm:spPr/>
    </dgm:pt>
    <dgm:pt modelId="{9A4011F3-2422-4633-BD52-8BC40A42CBC7}" type="pres">
      <dgm:prSet presAssocID="{58CF89FC-ABF1-4AE5-9EE4-BC57407FF1D2}" presName="LevelTwoTextNode" presStyleLbl="node3" presStyleIdx="3" presStyleCnt="4" custLinFactNeighborX="-3616" custLinFactNeighborY="246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95894-ACE7-47C2-962E-BF1616396551}" type="pres">
      <dgm:prSet presAssocID="{58CF89FC-ABF1-4AE5-9EE4-BC57407FF1D2}" presName="level3hierChild" presStyleCnt="0"/>
      <dgm:spPr/>
    </dgm:pt>
    <dgm:pt modelId="{D0F513DF-213E-49A6-84F8-00F5BD6522DB}" type="pres">
      <dgm:prSet presAssocID="{1ECA478F-DA6D-4349-A2F4-970B7F1D8E72}" presName="conn2-1" presStyleLbl="parChTrans1D4" presStyleIdx="5" presStyleCnt="6"/>
      <dgm:spPr/>
      <dgm:t>
        <a:bodyPr/>
        <a:lstStyle/>
        <a:p>
          <a:endParaRPr lang="ru-RU"/>
        </a:p>
      </dgm:t>
    </dgm:pt>
    <dgm:pt modelId="{9780B838-56B4-458E-9850-5D9BFD1A3CA4}" type="pres">
      <dgm:prSet presAssocID="{1ECA478F-DA6D-4349-A2F4-970B7F1D8E72}" presName="connTx" presStyleLbl="parChTrans1D4" presStyleIdx="5" presStyleCnt="6"/>
      <dgm:spPr/>
      <dgm:t>
        <a:bodyPr/>
        <a:lstStyle/>
        <a:p>
          <a:endParaRPr lang="ru-RU"/>
        </a:p>
      </dgm:t>
    </dgm:pt>
    <dgm:pt modelId="{DC084E39-885D-4CD7-8B28-7890274B9614}" type="pres">
      <dgm:prSet presAssocID="{4FE7A845-D6D0-4B94-B0A7-77B7235A0791}" presName="root2" presStyleCnt="0"/>
      <dgm:spPr/>
    </dgm:pt>
    <dgm:pt modelId="{5480081C-DAF9-46A8-B400-82EE8CA56F1F}" type="pres">
      <dgm:prSet presAssocID="{4FE7A845-D6D0-4B94-B0A7-77B7235A0791}" presName="LevelTwoTextNode" presStyleLbl="node4" presStyleIdx="5" presStyleCnt="6" custLinFactNeighborX="64" custLinFactNeighborY="328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684FA-8AA7-480E-80FD-D5A183135572}" type="pres">
      <dgm:prSet presAssocID="{4FE7A845-D6D0-4B94-B0A7-77B7235A0791}" presName="level3hierChild" presStyleCnt="0"/>
      <dgm:spPr/>
    </dgm:pt>
  </dgm:ptLst>
  <dgm:cxnLst>
    <dgm:cxn modelId="{5F48017E-B33A-4101-8ECA-A5CA51F3BF5E}" type="presOf" srcId="{78876D18-7E78-4CFB-A9D9-B51DA5D15706}" destId="{7B1F3C3B-43C2-4D40-8393-37C56E8D2107}" srcOrd="1" destOrd="0" presId="urn:microsoft.com/office/officeart/2005/8/layout/hierarchy2"/>
    <dgm:cxn modelId="{128E4DA3-7C85-4622-8AE6-DF2B6A1DEE51}" srcId="{E79CF198-4D49-451B-B414-6C12F9AD40CF}" destId="{D9FE9AC6-9ECA-4D37-B151-22AA1E93AFA4}" srcOrd="0" destOrd="0" parTransId="{41E1600E-F4A9-4225-8A51-333CCD6EB80D}" sibTransId="{DACF7011-3C34-4C7C-AC82-8C987BDEFE95}"/>
    <dgm:cxn modelId="{8279916C-56A7-44E7-AAFC-BB6BB439C16F}" type="presOf" srcId="{B8D13E09-B9FB-493C-A776-D6D59A094E7B}" destId="{A9CD3BEB-B47C-478A-B6BB-CD1E4CC82F6B}" srcOrd="0" destOrd="0" presId="urn:microsoft.com/office/officeart/2005/8/layout/hierarchy2"/>
    <dgm:cxn modelId="{92D3DF8A-024F-4D32-A737-AB1A06D452C0}" type="presOf" srcId="{D8DBF9A6-ABDB-4728-A2FB-EFEA8E531161}" destId="{E2E345D0-C3C2-4A67-A59D-5B8D4C9C3FFE}" srcOrd="0" destOrd="0" presId="urn:microsoft.com/office/officeart/2005/8/layout/hierarchy2"/>
    <dgm:cxn modelId="{8CFC4EA8-7F3C-4A72-9C5B-EC9136D57895}" type="presOf" srcId="{E203C64A-8C6A-47D3-89B1-C630F21AEBC1}" destId="{33B7538E-1265-4DD8-A8D6-18402BC83638}" srcOrd="1" destOrd="0" presId="urn:microsoft.com/office/officeart/2005/8/layout/hierarchy2"/>
    <dgm:cxn modelId="{BCC50ABB-9F42-44AD-9A9A-7C0591B522C2}" type="presOf" srcId="{8B9C36E6-3784-442B-B0EC-D19C718BAFDC}" destId="{D603D483-CA07-409B-B637-A8ACC87D9398}" srcOrd="1" destOrd="0" presId="urn:microsoft.com/office/officeart/2005/8/layout/hierarchy2"/>
    <dgm:cxn modelId="{05FDBF59-DDA4-4FF5-B9E0-01BCA31E464B}" type="presOf" srcId="{D9FE9AC6-9ECA-4D37-B151-22AA1E93AFA4}" destId="{B3203D9C-3D0D-4D83-92FF-C6824FAA664C}" srcOrd="0" destOrd="0" presId="urn:microsoft.com/office/officeart/2005/8/layout/hierarchy2"/>
    <dgm:cxn modelId="{737E2FB2-E79D-4B31-898D-E43B386755C0}" srcId="{58CF89FC-ABF1-4AE5-9EE4-BC57407FF1D2}" destId="{4FE7A845-D6D0-4B94-B0A7-77B7235A0791}" srcOrd="0" destOrd="0" parTransId="{1ECA478F-DA6D-4349-A2F4-970B7F1D8E72}" sibTransId="{6951B3FA-6B7B-4E63-B9A0-0A9DC4ADEC3D}"/>
    <dgm:cxn modelId="{DB75527C-E869-4BFE-A4A1-0DDE6D1C1C92}" type="presOf" srcId="{1ECA478F-DA6D-4349-A2F4-970B7F1D8E72}" destId="{9780B838-56B4-458E-9850-5D9BFD1A3CA4}" srcOrd="1" destOrd="0" presId="urn:microsoft.com/office/officeart/2005/8/layout/hierarchy2"/>
    <dgm:cxn modelId="{AA4BB008-58BF-4816-81D5-470327919D24}" type="presOf" srcId="{58CF89FC-ABF1-4AE5-9EE4-BC57407FF1D2}" destId="{9A4011F3-2422-4633-BD52-8BC40A42CBC7}" srcOrd="0" destOrd="0" presId="urn:microsoft.com/office/officeart/2005/8/layout/hierarchy2"/>
    <dgm:cxn modelId="{6042003D-D355-4583-85D9-8C10FB57ABF9}" type="presOf" srcId="{78876D18-7E78-4CFB-A9D9-B51DA5D15706}" destId="{607BCCF5-E56A-4B04-B405-218FD6F7B704}" srcOrd="0" destOrd="0" presId="urn:microsoft.com/office/officeart/2005/8/layout/hierarchy2"/>
    <dgm:cxn modelId="{E84EC439-AA64-481A-97AC-C5905F2A3CFD}" type="presOf" srcId="{9D4DD3D4-68C5-4724-8E34-27E678A5C588}" destId="{8CB157CB-D5B1-4975-835D-683AED7D5DED}" srcOrd="0" destOrd="0" presId="urn:microsoft.com/office/officeart/2005/8/layout/hierarchy2"/>
    <dgm:cxn modelId="{4A42E459-FB99-4557-88D7-89B448B3BB1F}" srcId="{124E6CF7-6375-426D-9DAC-1E3577D10981}" destId="{B8D13E09-B9FB-493C-A776-D6D59A094E7B}" srcOrd="0" destOrd="0" parTransId="{96BE9B43-6739-4D06-BB23-6D7F2C2D57A6}" sibTransId="{37333135-8EBE-49E2-B6BB-BA7A4598478B}"/>
    <dgm:cxn modelId="{D75E35C1-1785-4BC9-B8F8-595152F291CB}" type="presOf" srcId="{9D4DD3D4-68C5-4724-8E34-27E678A5C588}" destId="{BCA92E57-74E0-43EF-8655-14AA52DEB6A1}" srcOrd="1" destOrd="0" presId="urn:microsoft.com/office/officeart/2005/8/layout/hierarchy2"/>
    <dgm:cxn modelId="{1407CCE9-22EF-4807-AFEF-37D6AC645A43}" srcId="{22D61502-B008-4A1B-A25A-FA98752D3F9E}" destId="{58CF89FC-ABF1-4AE5-9EE4-BC57407FF1D2}" srcOrd="1" destOrd="0" parTransId="{D8DBF9A6-ABDB-4728-A2FB-EFEA8E531161}" sibTransId="{13A7AAAE-70D1-4071-8632-E72D7159736B}"/>
    <dgm:cxn modelId="{EC7E7109-9A43-48CC-BA1C-42DD1022845A}" srcId="{D9FE9AC6-9ECA-4D37-B151-22AA1E93AFA4}" destId="{3F5821A8-1C46-4607-8029-45A3E59D8BB3}" srcOrd="0" destOrd="0" parTransId="{E203C64A-8C6A-47D3-89B1-C630F21AEBC1}" sibTransId="{DF7751B0-4B83-494C-BCB6-5C40DA3BE291}"/>
    <dgm:cxn modelId="{AC903EA6-3E7F-4C94-872C-40EDA183968A}" type="presOf" srcId="{F4D4297F-9427-49A5-B48F-8D815C054FF5}" destId="{6497FB3E-C446-4B11-825D-280E1DF4B772}" srcOrd="0" destOrd="0" presId="urn:microsoft.com/office/officeart/2005/8/layout/hierarchy2"/>
    <dgm:cxn modelId="{1EED4FB1-B2E4-4336-B9DB-6476E8F36133}" type="presOf" srcId="{13FA4055-1ECF-4495-913E-0522A615C973}" destId="{DE48B6E1-428E-4D12-B1D7-738DED99C506}" srcOrd="0" destOrd="0" presId="urn:microsoft.com/office/officeart/2005/8/layout/hierarchy2"/>
    <dgm:cxn modelId="{455B4CD8-8153-451E-A997-072A1731A2E3}" type="presOf" srcId="{E3D150BE-2C98-4511-A358-D33949BC6C4E}" destId="{8774A0E1-C569-468B-969B-ABF0AFDD465D}" srcOrd="1" destOrd="0" presId="urn:microsoft.com/office/officeart/2005/8/layout/hierarchy2"/>
    <dgm:cxn modelId="{F2F82914-1348-49D4-BA29-8AD92604F9EC}" type="presOf" srcId="{BC464F27-2A68-4F6D-B4EE-73C06C88D1F3}" destId="{3BC1D8E0-A308-45AF-A046-EAB1F3A65797}" srcOrd="0" destOrd="0" presId="urn:microsoft.com/office/officeart/2005/8/layout/hierarchy2"/>
    <dgm:cxn modelId="{A6BD810E-1D77-418C-BAF6-E7B88A0FDAC3}" srcId="{0831B4DC-882D-4718-B133-B2D45617996F}" destId="{6649C75A-3DA6-4EAD-8A5E-4295B34A6B2F}" srcOrd="0" destOrd="0" parTransId="{78876D18-7E78-4CFB-A9D9-B51DA5D15706}" sibTransId="{0F715728-A740-4391-9314-B5CF0EA263CE}"/>
    <dgm:cxn modelId="{282C08E3-CAE0-4776-98B7-EB6203A43FA0}" type="presOf" srcId="{E79CF198-4D49-451B-B414-6C12F9AD40CF}" destId="{A4341592-8753-4256-8AB8-AA9D7D87655E}" srcOrd="0" destOrd="0" presId="urn:microsoft.com/office/officeart/2005/8/layout/hierarchy2"/>
    <dgm:cxn modelId="{C3F92215-C2B0-43F7-9E4A-A0A1E44A6412}" type="presOf" srcId="{1ECA478F-DA6D-4349-A2F4-970B7F1D8E72}" destId="{D0F513DF-213E-49A6-84F8-00F5BD6522DB}" srcOrd="0" destOrd="0" presId="urn:microsoft.com/office/officeart/2005/8/layout/hierarchy2"/>
    <dgm:cxn modelId="{EFBDF6FB-6449-4391-812F-C55FAD302972}" type="presOf" srcId="{41E1600E-F4A9-4225-8A51-333CCD6EB80D}" destId="{90A7B3CA-BFEA-4099-B327-44C3BD1EE1AC}" srcOrd="0" destOrd="0" presId="urn:microsoft.com/office/officeart/2005/8/layout/hierarchy2"/>
    <dgm:cxn modelId="{A29DDB46-58D5-45BE-BD3A-821CC959C61B}" srcId="{22D61502-B008-4A1B-A25A-FA98752D3F9E}" destId="{124E6CF7-6375-426D-9DAC-1E3577D10981}" srcOrd="0" destOrd="0" parTransId="{E3D150BE-2C98-4511-A358-D33949BC6C4E}" sibTransId="{C811025B-60A3-42C7-883D-93EC76F5AE04}"/>
    <dgm:cxn modelId="{3AA196EC-3A1C-441E-9DFF-10A30E4E1296}" srcId="{D9FE9AC6-9ECA-4D37-B151-22AA1E93AFA4}" destId="{F4D4297F-9427-49A5-B48F-8D815C054FF5}" srcOrd="2" destOrd="0" parTransId="{9D4DD3D4-68C5-4724-8E34-27E678A5C588}" sibTransId="{0B138998-2222-458D-B83C-C97523B4A4AE}"/>
    <dgm:cxn modelId="{EBC8BFEE-1E18-4DBB-83FD-246C6B4C1395}" type="presOf" srcId="{13FA4055-1ECF-4495-913E-0522A615C973}" destId="{4A358865-D007-442B-B43A-0E1B1A2B02B0}" srcOrd="1" destOrd="0" presId="urn:microsoft.com/office/officeart/2005/8/layout/hierarchy2"/>
    <dgm:cxn modelId="{409F18C2-A6ED-480C-8FB7-635D471B47B6}" srcId="{D9FE9AC6-9ECA-4D37-B151-22AA1E93AFA4}" destId="{AAC0CD8A-8EAA-48A4-B8B1-AD616A9EC29D}" srcOrd="1" destOrd="0" parTransId="{13FA4055-1ECF-4495-913E-0522A615C973}" sibTransId="{89EAEBFA-009C-4639-9818-B7A5B3DB8FA2}"/>
    <dgm:cxn modelId="{DE400CCD-0938-4FF1-9210-71FE8E8EBA11}" type="presOf" srcId="{B4B7CC8D-F558-4F87-9E61-43C578E12AF5}" destId="{94A60611-3B66-4A25-8A61-B8CB6C1DEB6B}" srcOrd="0" destOrd="0" presId="urn:microsoft.com/office/officeart/2005/8/layout/hierarchy2"/>
    <dgm:cxn modelId="{13B068A9-FD0A-4334-9EC5-D512AA571F11}" type="presOf" srcId="{E203C64A-8C6A-47D3-89B1-C630F21AEBC1}" destId="{A4F210A2-67CF-4068-8A51-C91A7555EB59}" srcOrd="0" destOrd="0" presId="urn:microsoft.com/office/officeart/2005/8/layout/hierarchy2"/>
    <dgm:cxn modelId="{60726101-C43F-4F26-B580-8EB88A23F406}" type="presOf" srcId="{DFDA15DB-9B9F-4442-B66B-C95F49B63BFD}" destId="{6BE169F3-382B-48B6-B91D-31A0E9B6F67F}" srcOrd="0" destOrd="0" presId="urn:microsoft.com/office/officeart/2005/8/layout/hierarchy2"/>
    <dgm:cxn modelId="{9B4583A3-1901-49B7-94B1-227B3A3164C3}" type="presOf" srcId="{B9480DC4-E591-4BE2-A9FE-43ECB531E736}" destId="{EC9FA749-E82C-4561-A9ED-298D985308F5}" srcOrd="0" destOrd="0" presId="urn:microsoft.com/office/officeart/2005/8/layout/hierarchy2"/>
    <dgm:cxn modelId="{5686283C-75A9-403E-B665-13910CF3C563}" srcId="{DFDA15DB-9B9F-4442-B66B-C95F49B63BFD}" destId="{E79CF198-4D49-451B-B414-6C12F9AD40CF}" srcOrd="0" destOrd="0" parTransId="{BC464F27-2A68-4F6D-B4EE-73C06C88D1F3}" sibTransId="{F5FF8D39-8914-4A1D-B098-2F1DF0ABA8A3}"/>
    <dgm:cxn modelId="{F114BF25-16B1-4B7C-95BA-EF1C4F4B1660}" type="presOf" srcId="{96BE9B43-6739-4D06-BB23-6D7F2C2D57A6}" destId="{4D235960-30AD-436F-B420-E3DE7FE6C3A8}" srcOrd="0" destOrd="0" presId="urn:microsoft.com/office/officeart/2005/8/layout/hierarchy2"/>
    <dgm:cxn modelId="{3AAEADB7-18BE-4DA2-8FBC-8D189E1601F5}" type="presOf" srcId="{0831B4DC-882D-4718-B133-B2D45617996F}" destId="{C5134FC8-27F5-49DE-932E-30BA6D4CCF26}" srcOrd="0" destOrd="0" presId="urn:microsoft.com/office/officeart/2005/8/layout/hierarchy2"/>
    <dgm:cxn modelId="{9A5CDEC3-8701-434F-9CF7-898A5C82E602}" type="presOf" srcId="{6649C75A-3DA6-4EAD-8A5E-4295B34A6B2F}" destId="{3B95206B-336A-4D51-A9DC-C031930EAEE4}" srcOrd="0" destOrd="0" presId="urn:microsoft.com/office/officeart/2005/8/layout/hierarchy2"/>
    <dgm:cxn modelId="{D05A64C4-DAE7-461F-8F76-16A0B3858286}" type="presOf" srcId="{BC464F27-2A68-4F6D-B4EE-73C06C88D1F3}" destId="{55DE8AD0-3336-4F39-A7CB-AFE41E8346BB}" srcOrd="1" destOrd="0" presId="urn:microsoft.com/office/officeart/2005/8/layout/hierarchy2"/>
    <dgm:cxn modelId="{00361152-721E-49B8-B33A-77E2B4BF025E}" srcId="{B4B7CC8D-F558-4F87-9E61-43C578E12AF5}" destId="{DFDA15DB-9B9F-4442-B66B-C95F49B63BFD}" srcOrd="0" destOrd="0" parTransId="{784E1083-DACD-4FDD-9A73-4E7BA70D8DE1}" sibTransId="{7703D4E9-87C9-4EA1-846B-894D4AB72380}"/>
    <dgm:cxn modelId="{ED384ED8-1968-4B08-B1EF-BAD1DF66A56D}" type="presOf" srcId="{AAC0CD8A-8EAA-48A4-B8B1-AD616A9EC29D}" destId="{379AD40A-FC80-464E-BBA6-6F1D3D5583C1}" srcOrd="0" destOrd="0" presId="urn:microsoft.com/office/officeart/2005/8/layout/hierarchy2"/>
    <dgm:cxn modelId="{EF7FEA58-EAEE-4DFC-AAA1-ED1AF79483D5}" type="presOf" srcId="{4FE7A845-D6D0-4B94-B0A7-77B7235A0791}" destId="{5480081C-DAF9-46A8-B400-82EE8CA56F1F}" srcOrd="0" destOrd="0" presId="urn:microsoft.com/office/officeart/2005/8/layout/hierarchy2"/>
    <dgm:cxn modelId="{5A434B1B-48FA-41C5-959F-423B83BDB3B2}" type="presOf" srcId="{41E1600E-F4A9-4225-8A51-333CCD6EB80D}" destId="{CA0E3F73-EDCA-43BB-AA26-FB1925435948}" srcOrd="1" destOrd="0" presId="urn:microsoft.com/office/officeart/2005/8/layout/hierarchy2"/>
    <dgm:cxn modelId="{1317D5CB-A42E-4DBA-BBC3-742B6C1C3D3E}" srcId="{DFDA15DB-9B9F-4442-B66B-C95F49B63BFD}" destId="{22D61502-B008-4A1B-A25A-FA98752D3F9E}" srcOrd="1" destOrd="0" parTransId="{8B9C36E6-3784-442B-B0EC-D19C718BAFDC}" sibTransId="{AFFEB117-B981-46FB-94AC-7A5D67D18A34}"/>
    <dgm:cxn modelId="{27B28C4E-2DE6-49AC-9D50-F36C1DE99443}" type="presOf" srcId="{E3D150BE-2C98-4511-A358-D33949BC6C4E}" destId="{9F2C1ACC-B268-4DD9-9D54-4B2E5E93DDAD}" srcOrd="0" destOrd="0" presId="urn:microsoft.com/office/officeart/2005/8/layout/hierarchy2"/>
    <dgm:cxn modelId="{CDDCD48B-BC2E-4FCD-9C9C-F334EF5A1146}" type="presOf" srcId="{8B9C36E6-3784-442B-B0EC-D19C718BAFDC}" destId="{E873F2AB-49AC-4D24-A9CA-342B0810CB42}" srcOrd="0" destOrd="0" presId="urn:microsoft.com/office/officeart/2005/8/layout/hierarchy2"/>
    <dgm:cxn modelId="{6D739564-9298-4712-9D1F-F74EAFE6ACEC}" type="presOf" srcId="{D8DBF9A6-ABDB-4728-A2FB-EFEA8E531161}" destId="{F2ED6C32-7C3F-4D1A-93F1-226F9EF97C65}" srcOrd="1" destOrd="0" presId="urn:microsoft.com/office/officeart/2005/8/layout/hierarchy2"/>
    <dgm:cxn modelId="{472A9C4A-1FC7-4AEB-8331-1DBC4E6DE68C}" type="presOf" srcId="{124E6CF7-6375-426D-9DAC-1E3577D10981}" destId="{35D1CF14-8EE5-4302-BFBB-461063A9E08E}" srcOrd="0" destOrd="0" presId="urn:microsoft.com/office/officeart/2005/8/layout/hierarchy2"/>
    <dgm:cxn modelId="{79E01053-8B08-42CE-8630-86F47621FF5B}" srcId="{E79CF198-4D49-451B-B414-6C12F9AD40CF}" destId="{0831B4DC-882D-4718-B133-B2D45617996F}" srcOrd="1" destOrd="0" parTransId="{B9480DC4-E591-4BE2-A9FE-43ECB531E736}" sibTransId="{2612F95D-2BC8-4AEA-B11B-93D4C56F4DD3}"/>
    <dgm:cxn modelId="{5EBB6411-0590-4DD2-BCA4-E5EE18EAEDED}" type="presOf" srcId="{22D61502-B008-4A1B-A25A-FA98752D3F9E}" destId="{F0971B36-FB74-469B-B8BC-163963744023}" srcOrd="0" destOrd="0" presId="urn:microsoft.com/office/officeart/2005/8/layout/hierarchy2"/>
    <dgm:cxn modelId="{E14DAA4D-9555-432B-9573-ABF494E5A98F}" type="presOf" srcId="{3F5821A8-1C46-4607-8029-45A3E59D8BB3}" destId="{591F5377-73AD-468E-AE79-FBE77AC3D5A3}" srcOrd="0" destOrd="0" presId="urn:microsoft.com/office/officeart/2005/8/layout/hierarchy2"/>
    <dgm:cxn modelId="{C67DE9E7-0EAF-4A39-887D-464E282AFA71}" type="presOf" srcId="{B9480DC4-E591-4BE2-A9FE-43ECB531E736}" destId="{FF2B18D3-F2B3-4A82-95B8-E25F2ECE1A17}" srcOrd="1" destOrd="0" presId="urn:microsoft.com/office/officeart/2005/8/layout/hierarchy2"/>
    <dgm:cxn modelId="{23AD1B34-147A-4E65-86CE-044E69CAB46D}" type="presOf" srcId="{96BE9B43-6739-4D06-BB23-6D7F2C2D57A6}" destId="{0F931A67-4672-4F78-99F2-6F40E27D99F9}" srcOrd="1" destOrd="0" presId="urn:microsoft.com/office/officeart/2005/8/layout/hierarchy2"/>
    <dgm:cxn modelId="{19BF62D7-9F8D-4882-B81D-0983048AF419}" type="presParOf" srcId="{94A60611-3B66-4A25-8A61-B8CB6C1DEB6B}" destId="{94A569ED-9A87-40A2-8074-6BBB4723909F}" srcOrd="0" destOrd="0" presId="urn:microsoft.com/office/officeart/2005/8/layout/hierarchy2"/>
    <dgm:cxn modelId="{B4E21A4F-AAB6-4A0A-8D60-CBC0733C6FA2}" type="presParOf" srcId="{94A569ED-9A87-40A2-8074-6BBB4723909F}" destId="{6BE169F3-382B-48B6-B91D-31A0E9B6F67F}" srcOrd="0" destOrd="0" presId="urn:microsoft.com/office/officeart/2005/8/layout/hierarchy2"/>
    <dgm:cxn modelId="{B82E0E40-A1A3-4D29-827B-6AE59C0AE286}" type="presParOf" srcId="{94A569ED-9A87-40A2-8074-6BBB4723909F}" destId="{19EE16A5-3CA3-4FF5-BD01-C28E41847062}" srcOrd="1" destOrd="0" presId="urn:microsoft.com/office/officeart/2005/8/layout/hierarchy2"/>
    <dgm:cxn modelId="{C3CB9ADD-1FA6-46D3-B64D-B7599BCE797C}" type="presParOf" srcId="{19EE16A5-3CA3-4FF5-BD01-C28E41847062}" destId="{3BC1D8E0-A308-45AF-A046-EAB1F3A65797}" srcOrd="0" destOrd="0" presId="urn:microsoft.com/office/officeart/2005/8/layout/hierarchy2"/>
    <dgm:cxn modelId="{262F4190-07F7-4370-8DF9-87BEEA019D52}" type="presParOf" srcId="{3BC1D8E0-A308-45AF-A046-EAB1F3A65797}" destId="{55DE8AD0-3336-4F39-A7CB-AFE41E8346BB}" srcOrd="0" destOrd="0" presId="urn:microsoft.com/office/officeart/2005/8/layout/hierarchy2"/>
    <dgm:cxn modelId="{E158C20C-0E0B-4526-992A-1F1E50554BD7}" type="presParOf" srcId="{19EE16A5-3CA3-4FF5-BD01-C28E41847062}" destId="{55F96726-CCF9-4BD2-B966-805724F7D2B2}" srcOrd="1" destOrd="0" presId="urn:microsoft.com/office/officeart/2005/8/layout/hierarchy2"/>
    <dgm:cxn modelId="{F287314D-44C2-4E9A-8EA5-6102D8031211}" type="presParOf" srcId="{55F96726-CCF9-4BD2-B966-805724F7D2B2}" destId="{A4341592-8753-4256-8AB8-AA9D7D87655E}" srcOrd="0" destOrd="0" presId="urn:microsoft.com/office/officeart/2005/8/layout/hierarchy2"/>
    <dgm:cxn modelId="{066B37E2-86C9-48F3-A16C-703BEF756625}" type="presParOf" srcId="{55F96726-CCF9-4BD2-B966-805724F7D2B2}" destId="{B45AB496-E67F-4B01-8680-5B9247E3AF7D}" srcOrd="1" destOrd="0" presId="urn:microsoft.com/office/officeart/2005/8/layout/hierarchy2"/>
    <dgm:cxn modelId="{3EB04F4C-087B-4774-BA48-19EDC61BB5FC}" type="presParOf" srcId="{B45AB496-E67F-4B01-8680-5B9247E3AF7D}" destId="{90A7B3CA-BFEA-4099-B327-44C3BD1EE1AC}" srcOrd="0" destOrd="0" presId="urn:microsoft.com/office/officeart/2005/8/layout/hierarchy2"/>
    <dgm:cxn modelId="{29ACB70B-191D-4B88-A803-F37FA4A33757}" type="presParOf" srcId="{90A7B3CA-BFEA-4099-B327-44C3BD1EE1AC}" destId="{CA0E3F73-EDCA-43BB-AA26-FB1925435948}" srcOrd="0" destOrd="0" presId="urn:microsoft.com/office/officeart/2005/8/layout/hierarchy2"/>
    <dgm:cxn modelId="{ECF60D83-E2F5-4AF8-AAA3-67F4712666CE}" type="presParOf" srcId="{B45AB496-E67F-4B01-8680-5B9247E3AF7D}" destId="{A737E31D-4FEE-46D6-9DA7-ACAD4BD046E0}" srcOrd="1" destOrd="0" presId="urn:microsoft.com/office/officeart/2005/8/layout/hierarchy2"/>
    <dgm:cxn modelId="{9859831E-FA09-42BE-93E6-2DEA9F942C22}" type="presParOf" srcId="{A737E31D-4FEE-46D6-9DA7-ACAD4BD046E0}" destId="{B3203D9C-3D0D-4D83-92FF-C6824FAA664C}" srcOrd="0" destOrd="0" presId="urn:microsoft.com/office/officeart/2005/8/layout/hierarchy2"/>
    <dgm:cxn modelId="{2CAEAE6E-2196-4BF5-AE9E-C176ECF2A661}" type="presParOf" srcId="{A737E31D-4FEE-46D6-9DA7-ACAD4BD046E0}" destId="{0E14C7A5-9EDE-48F4-A74F-77CFE68BC0E8}" srcOrd="1" destOrd="0" presId="urn:microsoft.com/office/officeart/2005/8/layout/hierarchy2"/>
    <dgm:cxn modelId="{2CDA78B8-067B-48AF-BF76-154D89132455}" type="presParOf" srcId="{0E14C7A5-9EDE-48F4-A74F-77CFE68BC0E8}" destId="{A4F210A2-67CF-4068-8A51-C91A7555EB59}" srcOrd="0" destOrd="0" presId="urn:microsoft.com/office/officeart/2005/8/layout/hierarchy2"/>
    <dgm:cxn modelId="{0B45A890-57E7-4717-ADC2-F1A515956350}" type="presParOf" srcId="{A4F210A2-67CF-4068-8A51-C91A7555EB59}" destId="{33B7538E-1265-4DD8-A8D6-18402BC83638}" srcOrd="0" destOrd="0" presId="urn:microsoft.com/office/officeart/2005/8/layout/hierarchy2"/>
    <dgm:cxn modelId="{528C7565-B4F0-4AC7-9801-DB20B24FC714}" type="presParOf" srcId="{0E14C7A5-9EDE-48F4-A74F-77CFE68BC0E8}" destId="{F6662EA6-5F91-44D7-8A5E-E574FDE4D479}" srcOrd="1" destOrd="0" presId="urn:microsoft.com/office/officeart/2005/8/layout/hierarchy2"/>
    <dgm:cxn modelId="{E1FD5AB3-E847-437C-9D5D-F1006DBE8077}" type="presParOf" srcId="{F6662EA6-5F91-44D7-8A5E-E574FDE4D479}" destId="{591F5377-73AD-468E-AE79-FBE77AC3D5A3}" srcOrd="0" destOrd="0" presId="urn:microsoft.com/office/officeart/2005/8/layout/hierarchy2"/>
    <dgm:cxn modelId="{D04CAD62-6D85-4C55-9A1A-AD816BF75171}" type="presParOf" srcId="{F6662EA6-5F91-44D7-8A5E-E574FDE4D479}" destId="{6A8BDFB9-BD69-4172-BE7E-9110FA8966D8}" srcOrd="1" destOrd="0" presId="urn:microsoft.com/office/officeart/2005/8/layout/hierarchy2"/>
    <dgm:cxn modelId="{71106A70-A3FF-4766-9FD9-C78D5EC249A1}" type="presParOf" srcId="{0E14C7A5-9EDE-48F4-A74F-77CFE68BC0E8}" destId="{DE48B6E1-428E-4D12-B1D7-738DED99C506}" srcOrd="2" destOrd="0" presId="urn:microsoft.com/office/officeart/2005/8/layout/hierarchy2"/>
    <dgm:cxn modelId="{6B003222-5A97-4C41-91CB-E6E374E0033F}" type="presParOf" srcId="{DE48B6E1-428E-4D12-B1D7-738DED99C506}" destId="{4A358865-D007-442B-B43A-0E1B1A2B02B0}" srcOrd="0" destOrd="0" presId="urn:microsoft.com/office/officeart/2005/8/layout/hierarchy2"/>
    <dgm:cxn modelId="{57D9F0DB-9DCD-4842-9FA6-4FD0E95B3003}" type="presParOf" srcId="{0E14C7A5-9EDE-48F4-A74F-77CFE68BC0E8}" destId="{8061374E-9492-468F-83D9-7B6B2CF9A073}" srcOrd="3" destOrd="0" presId="urn:microsoft.com/office/officeart/2005/8/layout/hierarchy2"/>
    <dgm:cxn modelId="{ED6BC353-7A69-4C46-BEF2-A07D8348B039}" type="presParOf" srcId="{8061374E-9492-468F-83D9-7B6B2CF9A073}" destId="{379AD40A-FC80-464E-BBA6-6F1D3D5583C1}" srcOrd="0" destOrd="0" presId="urn:microsoft.com/office/officeart/2005/8/layout/hierarchy2"/>
    <dgm:cxn modelId="{72A541E2-CBFC-41F6-8CD7-93C83D66AD44}" type="presParOf" srcId="{8061374E-9492-468F-83D9-7B6B2CF9A073}" destId="{7669F693-ADDD-41A5-9E21-61334E0C7C3D}" srcOrd="1" destOrd="0" presId="urn:microsoft.com/office/officeart/2005/8/layout/hierarchy2"/>
    <dgm:cxn modelId="{F011C182-15E4-42D9-96B8-2E5E289A55E7}" type="presParOf" srcId="{0E14C7A5-9EDE-48F4-A74F-77CFE68BC0E8}" destId="{8CB157CB-D5B1-4975-835D-683AED7D5DED}" srcOrd="4" destOrd="0" presId="urn:microsoft.com/office/officeart/2005/8/layout/hierarchy2"/>
    <dgm:cxn modelId="{1660CD2A-4DAF-44CB-AEDC-4530B8F948AF}" type="presParOf" srcId="{8CB157CB-D5B1-4975-835D-683AED7D5DED}" destId="{BCA92E57-74E0-43EF-8655-14AA52DEB6A1}" srcOrd="0" destOrd="0" presId="urn:microsoft.com/office/officeart/2005/8/layout/hierarchy2"/>
    <dgm:cxn modelId="{9A8E642C-6B32-4BC4-A012-5B1762C78D71}" type="presParOf" srcId="{0E14C7A5-9EDE-48F4-A74F-77CFE68BC0E8}" destId="{AEC135F6-F075-44A4-A97A-CF7F853012D0}" srcOrd="5" destOrd="0" presId="urn:microsoft.com/office/officeart/2005/8/layout/hierarchy2"/>
    <dgm:cxn modelId="{8456A96F-7A14-4E64-8F4A-11D66262E20C}" type="presParOf" srcId="{AEC135F6-F075-44A4-A97A-CF7F853012D0}" destId="{6497FB3E-C446-4B11-825D-280E1DF4B772}" srcOrd="0" destOrd="0" presId="urn:microsoft.com/office/officeart/2005/8/layout/hierarchy2"/>
    <dgm:cxn modelId="{016DF2A5-BA72-4455-967C-CD862BF244E0}" type="presParOf" srcId="{AEC135F6-F075-44A4-A97A-CF7F853012D0}" destId="{7F60BF3A-C275-4A7F-A70F-3ABA3CF66D67}" srcOrd="1" destOrd="0" presId="urn:microsoft.com/office/officeart/2005/8/layout/hierarchy2"/>
    <dgm:cxn modelId="{B842702F-B0E0-4201-AC4F-35B97A5CF9F5}" type="presParOf" srcId="{B45AB496-E67F-4B01-8680-5B9247E3AF7D}" destId="{EC9FA749-E82C-4561-A9ED-298D985308F5}" srcOrd="2" destOrd="0" presId="urn:microsoft.com/office/officeart/2005/8/layout/hierarchy2"/>
    <dgm:cxn modelId="{451B7A2F-55FE-4265-8975-C3E9A6531FA6}" type="presParOf" srcId="{EC9FA749-E82C-4561-A9ED-298D985308F5}" destId="{FF2B18D3-F2B3-4A82-95B8-E25F2ECE1A17}" srcOrd="0" destOrd="0" presId="urn:microsoft.com/office/officeart/2005/8/layout/hierarchy2"/>
    <dgm:cxn modelId="{19573C3F-A425-4F0B-843C-01B296E299B0}" type="presParOf" srcId="{B45AB496-E67F-4B01-8680-5B9247E3AF7D}" destId="{183BFFA1-3CB4-4C48-B7CF-7E05205F73B9}" srcOrd="3" destOrd="0" presId="urn:microsoft.com/office/officeart/2005/8/layout/hierarchy2"/>
    <dgm:cxn modelId="{C2CB229B-89BD-42E7-979D-478A692CF9C8}" type="presParOf" srcId="{183BFFA1-3CB4-4C48-B7CF-7E05205F73B9}" destId="{C5134FC8-27F5-49DE-932E-30BA6D4CCF26}" srcOrd="0" destOrd="0" presId="urn:microsoft.com/office/officeart/2005/8/layout/hierarchy2"/>
    <dgm:cxn modelId="{CB876C44-FF66-46E1-A795-7FB33A2213E1}" type="presParOf" srcId="{183BFFA1-3CB4-4C48-B7CF-7E05205F73B9}" destId="{C2C78A29-F55A-425E-99F5-9F0A8D02BCA4}" srcOrd="1" destOrd="0" presId="urn:microsoft.com/office/officeart/2005/8/layout/hierarchy2"/>
    <dgm:cxn modelId="{AA3FF2A0-4A84-4E5D-A052-9C0E2C10C4A8}" type="presParOf" srcId="{C2C78A29-F55A-425E-99F5-9F0A8D02BCA4}" destId="{607BCCF5-E56A-4B04-B405-218FD6F7B704}" srcOrd="0" destOrd="0" presId="urn:microsoft.com/office/officeart/2005/8/layout/hierarchy2"/>
    <dgm:cxn modelId="{38F73C33-0E63-4F36-AC63-F9A650B1A638}" type="presParOf" srcId="{607BCCF5-E56A-4B04-B405-218FD6F7B704}" destId="{7B1F3C3B-43C2-4D40-8393-37C56E8D2107}" srcOrd="0" destOrd="0" presId="urn:microsoft.com/office/officeart/2005/8/layout/hierarchy2"/>
    <dgm:cxn modelId="{BA35AAEF-E59E-47D6-ABBC-262045EC2892}" type="presParOf" srcId="{C2C78A29-F55A-425E-99F5-9F0A8D02BCA4}" destId="{4B0E2F8D-7C31-4CB5-BB0B-36EC8EF3189D}" srcOrd="1" destOrd="0" presId="urn:microsoft.com/office/officeart/2005/8/layout/hierarchy2"/>
    <dgm:cxn modelId="{87A15418-9394-41E2-BABA-E9499B8CA648}" type="presParOf" srcId="{4B0E2F8D-7C31-4CB5-BB0B-36EC8EF3189D}" destId="{3B95206B-336A-4D51-A9DC-C031930EAEE4}" srcOrd="0" destOrd="0" presId="urn:microsoft.com/office/officeart/2005/8/layout/hierarchy2"/>
    <dgm:cxn modelId="{D3464822-7FA6-435A-B358-5A4A9B87492C}" type="presParOf" srcId="{4B0E2F8D-7C31-4CB5-BB0B-36EC8EF3189D}" destId="{D096A7B1-4AAA-4950-A1D3-EEECAC449DE2}" srcOrd="1" destOrd="0" presId="urn:microsoft.com/office/officeart/2005/8/layout/hierarchy2"/>
    <dgm:cxn modelId="{A408A0B4-ACDE-483B-AF42-75990325D312}" type="presParOf" srcId="{19EE16A5-3CA3-4FF5-BD01-C28E41847062}" destId="{E873F2AB-49AC-4D24-A9CA-342B0810CB42}" srcOrd="2" destOrd="0" presId="urn:microsoft.com/office/officeart/2005/8/layout/hierarchy2"/>
    <dgm:cxn modelId="{517B9B33-AA23-4D3B-ACB0-A188337FD7AE}" type="presParOf" srcId="{E873F2AB-49AC-4D24-A9CA-342B0810CB42}" destId="{D603D483-CA07-409B-B637-A8ACC87D9398}" srcOrd="0" destOrd="0" presId="urn:microsoft.com/office/officeart/2005/8/layout/hierarchy2"/>
    <dgm:cxn modelId="{A6FE0512-3F45-4389-B4FA-28A8086661B3}" type="presParOf" srcId="{19EE16A5-3CA3-4FF5-BD01-C28E41847062}" destId="{92B90082-6C34-4C2F-B8C5-5C61B7257528}" srcOrd="3" destOrd="0" presId="urn:microsoft.com/office/officeart/2005/8/layout/hierarchy2"/>
    <dgm:cxn modelId="{B002EA17-2059-4B7D-90C9-265EB3D24513}" type="presParOf" srcId="{92B90082-6C34-4C2F-B8C5-5C61B7257528}" destId="{F0971B36-FB74-469B-B8BC-163963744023}" srcOrd="0" destOrd="0" presId="urn:microsoft.com/office/officeart/2005/8/layout/hierarchy2"/>
    <dgm:cxn modelId="{E9B99AF0-35F4-4671-9EB7-32E6BEEC601B}" type="presParOf" srcId="{92B90082-6C34-4C2F-B8C5-5C61B7257528}" destId="{84F386EB-C87D-4BAD-96C9-7549CDE11467}" srcOrd="1" destOrd="0" presId="urn:microsoft.com/office/officeart/2005/8/layout/hierarchy2"/>
    <dgm:cxn modelId="{00DED417-616E-4B0F-88E8-62D6A2567A49}" type="presParOf" srcId="{84F386EB-C87D-4BAD-96C9-7549CDE11467}" destId="{9F2C1ACC-B268-4DD9-9D54-4B2E5E93DDAD}" srcOrd="0" destOrd="0" presId="urn:microsoft.com/office/officeart/2005/8/layout/hierarchy2"/>
    <dgm:cxn modelId="{D4E9A127-83BA-493A-A5B7-393BEEF84077}" type="presParOf" srcId="{9F2C1ACC-B268-4DD9-9D54-4B2E5E93DDAD}" destId="{8774A0E1-C569-468B-969B-ABF0AFDD465D}" srcOrd="0" destOrd="0" presId="urn:microsoft.com/office/officeart/2005/8/layout/hierarchy2"/>
    <dgm:cxn modelId="{B9389F7A-124A-4438-BF4F-A09C2E1371CC}" type="presParOf" srcId="{84F386EB-C87D-4BAD-96C9-7549CDE11467}" destId="{2743EFC1-ED68-4FA7-BA07-902ECBC9D1B2}" srcOrd="1" destOrd="0" presId="urn:microsoft.com/office/officeart/2005/8/layout/hierarchy2"/>
    <dgm:cxn modelId="{980C9FD1-FAF9-45FD-BC5A-D2BF23DC137B}" type="presParOf" srcId="{2743EFC1-ED68-4FA7-BA07-902ECBC9D1B2}" destId="{35D1CF14-8EE5-4302-BFBB-461063A9E08E}" srcOrd="0" destOrd="0" presId="urn:microsoft.com/office/officeart/2005/8/layout/hierarchy2"/>
    <dgm:cxn modelId="{6F04B3C1-EBE1-4D4F-BB5B-F324855BADB4}" type="presParOf" srcId="{2743EFC1-ED68-4FA7-BA07-902ECBC9D1B2}" destId="{E4FD0D74-4B51-41A9-A64F-9F3575DA4FDB}" srcOrd="1" destOrd="0" presId="urn:microsoft.com/office/officeart/2005/8/layout/hierarchy2"/>
    <dgm:cxn modelId="{4F871E99-EB33-4F9F-AAF7-DBA0EFB3EF16}" type="presParOf" srcId="{E4FD0D74-4B51-41A9-A64F-9F3575DA4FDB}" destId="{4D235960-30AD-436F-B420-E3DE7FE6C3A8}" srcOrd="0" destOrd="0" presId="urn:microsoft.com/office/officeart/2005/8/layout/hierarchy2"/>
    <dgm:cxn modelId="{7FD59CB4-A771-414F-89D5-18D73ABE2AB3}" type="presParOf" srcId="{4D235960-30AD-436F-B420-E3DE7FE6C3A8}" destId="{0F931A67-4672-4F78-99F2-6F40E27D99F9}" srcOrd="0" destOrd="0" presId="urn:microsoft.com/office/officeart/2005/8/layout/hierarchy2"/>
    <dgm:cxn modelId="{9D79DFE5-0823-4CC7-87D2-B5991BFC50CA}" type="presParOf" srcId="{E4FD0D74-4B51-41A9-A64F-9F3575DA4FDB}" destId="{68808BE4-C3E3-43F5-AA67-7C846F4BFE65}" srcOrd="1" destOrd="0" presId="urn:microsoft.com/office/officeart/2005/8/layout/hierarchy2"/>
    <dgm:cxn modelId="{D888BEBF-57C2-4F14-99A0-C5B6407D29FE}" type="presParOf" srcId="{68808BE4-C3E3-43F5-AA67-7C846F4BFE65}" destId="{A9CD3BEB-B47C-478A-B6BB-CD1E4CC82F6B}" srcOrd="0" destOrd="0" presId="urn:microsoft.com/office/officeart/2005/8/layout/hierarchy2"/>
    <dgm:cxn modelId="{620CFF6C-1D28-43A5-9842-3B511CC1B8E7}" type="presParOf" srcId="{68808BE4-C3E3-43F5-AA67-7C846F4BFE65}" destId="{84A100C8-A9A5-45D4-ACA9-6DD2BDB7AF52}" srcOrd="1" destOrd="0" presId="urn:microsoft.com/office/officeart/2005/8/layout/hierarchy2"/>
    <dgm:cxn modelId="{C6EDA40F-F440-4077-B9AB-14CCF687BDA6}" type="presParOf" srcId="{84F386EB-C87D-4BAD-96C9-7549CDE11467}" destId="{E2E345D0-C3C2-4A67-A59D-5B8D4C9C3FFE}" srcOrd="2" destOrd="0" presId="urn:microsoft.com/office/officeart/2005/8/layout/hierarchy2"/>
    <dgm:cxn modelId="{2545150F-BB08-4AAA-A5A7-56374B0F6B84}" type="presParOf" srcId="{E2E345D0-C3C2-4A67-A59D-5B8D4C9C3FFE}" destId="{F2ED6C32-7C3F-4D1A-93F1-226F9EF97C65}" srcOrd="0" destOrd="0" presId="urn:microsoft.com/office/officeart/2005/8/layout/hierarchy2"/>
    <dgm:cxn modelId="{290440E1-D082-4ECC-B791-F1C751A5828B}" type="presParOf" srcId="{84F386EB-C87D-4BAD-96C9-7549CDE11467}" destId="{A438278C-3DD4-4615-B050-C8B8290724DD}" srcOrd="3" destOrd="0" presId="urn:microsoft.com/office/officeart/2005/8/layout/hierarchy2"/>
    <dgm:cxn modelId="{D5436521-93CC-459A-B880-D388351E4458}" type="presParOf" srcId="{A438278C-3DD4-4615-B050-C8B8290724DD}" destId="{9A4011F3-2422-4633-BD52-8BC40A42CBC7}" srcOrd="0" destOrd="0" presId="urn:microsoft.com/office/officeart/2005/8/layout/hierarchy2"/>
    <dgm:cxn modelId="{44025906-862A-4177-A7CF-532BD3217286}" type="presParOf" srcId="{A438278C-3DD4-4615-B050-C8B8290724DD}" destId="{94B95894-ACE7-47C2-962E-BF1616396551}" srcOrd="1" destOrd="0" presId="urn:microsoft.com/office/officeart/2005/8/layout/hierarchy2"/>
    <dgm:cxn modelId="{A0C29DEE-56E1-474F-B2F1-900D5E15C211}" type="presParOf" srcId="{94B95894-ACE7-47C2-962E-BF1616396551}" destId="{D0F513DF-213E-49A6-84F8-00F5BD6522DB}" srcOrd="0" destOrd="0" presId="urn:microsoft.com/office/officeart/2005/8/layout/hierarchy2"/>
    <dgm:cxn modelId="{C578350C-27E0-4099-9914-92C50D68B1EC}" type="presParOf" srcId="{D0F513DF-213E-49A6-84F8-00F5BD6522DB}" destId="{9780B838-56B4-458E-9850-5D9BFD1A3CA4}" srcOrd="0" destOrd="0" presId="urn:microsoft.com/office/officeart/2005/8/layout/hierarchy2"/>
    <dgm:cxn modelId="{2ED78FE0-6147-41AF-9826-4B85D43B6266}" type="presParOf" srcId="{94B95894-ACE7-47C2-962E-BF1616396551}" destId="{DC084E39-885D-4CD7-8B28-7890274B9614}" srcOrd="1" destOrd="0" presId="urn:microsoft.com/office/officeart/2005/8/layout/hierarchy2"/>
    <dgm:cxn modelId="{1F0C8040-3A2E-4FDD-9822-78C9B8AFC17C}" type="presParOf" srcId="{DC084E39-885D-4CD7-8B28-7890274B9614}" destId="{5480081C-DAF9-46A8-B400-82EE8CA56F1F}" srcOrd="0" destOrd="0" presId="urn:microsoft.com/office/officeart/2005/8/layout/hierarchy2"/>
    <dgm:cxn modelId="{B825D36B-05FA-4B0E-AA07-3978BD50999F}" type="presParOf" srcId="{DC084E39-885D-4CD7-8B28-7890274B9614}" destId="{C0E684FA-8AA7-480E-80FD-D5A183135572}" srcOrd="1" destOrd="0" presId="urn:microsoft.com/office/officeart/2005/8/layout/hierarchy2"/>
  </dgm:cxnLst>
  <dgm:bg/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4B7CC8D-F558-4F87-9E61-43C578E12AF5}" type="doc">
      <dgm:prSet loTypeId="urn:microsoft.com/office/officeart/2005/8/layout/hierarchy2" loCatId="hierarchy" qsTypeId="urn:microsoft.com/office/officeart/2005/8/quickstyle/3d2#9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FDA15DB-9B9F-4442-B66B-C95F49B63BFD}">
      <dgm:prSet phldrT="[Текст]"/>
      <dgm:spPr>
        <a:solidFill>
          <a:schemeClr val="tx2">
            <a:lumMod val="40000"/>
            <a:lumOff val="6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иммунитет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84E1083-DACD-4FDD-9A73-4E7BA70D8DE1}" type="parTrans" cxnId="{00361152-721E-49B8-B33A-77E2B4BF025E}">
      <dgm:prSet/>
      <dgm:spPr/>
      <dgm:t>
        <a:bodyPr/>
        <a:lstStyle/>
        <a:p>
          <a:endParaRPr lang="ru-RU"/>
        </a:p>
      </dgm:t>
    </dgm:pt>
    <dgm:pt modelId="{7703D4E9-87C9-4EA1-846B-894D4AB72380}" type="sibTrans" cxnId="{00361152-721E-49B8-B33A-77E2B4BF025E}">
      <dgm:prSet/>
      <dgm:spPr/>
      <dgm:t>
        <a:bodyPr/>
        <a:lstStyle/>
        <a:p>
          <a:endParaRPr lang="ru-RU"/>
        </a:p>
      </dgm:t>
    </dgm:pt>
    <dgm:pt modelId="{E79CF198-4D49-451B-B414-6C12F9AD40CF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врождённый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C464F27-2A68-4F6D-B4EE-73C06C88D1F3}" type="parTrans" cxnId="{5686283C-75A9-403E-B665-13910CF3C563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F5FF8D39-8914-4A1D-B098-2F1DF0ABA8A3}" type="sibTrans" cxnId="{5686283C-75A9-403E-B665-13910CF3C563}">
      <dgm:prSet/>
      <dgm:spPr/>
      <dgm:t>
        <a:bodyPr/>
        <a:lstStyle/>
        <a:p>
          <a:endParaRPr lang="ru-RU"/>
        </a:p>
      </dgm:t>
    </dgm:pt>
    <dgm:pt modelId="{22D61502-B008-4A1B-A25A-FA98752D3F9E}">
      <dgm:prSet phldrT="[Текст]"/>
      <dgm:spPr>
        <a:solidFill>
          <a:schemeClr val="accent2">
            <a:lumMod val="60000"/>
            <a:lumOff val="4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приобретённый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B9C36E6-3784-442B-B0EC-D19C718BAFDC}" type="parTrans" cxnId="{1317D5CB-A42E-4DBA-BBC3-742B6C1C3D3E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FFEB117-B981-46FB-94AC-7A5D67D18A34}" type="sibTrans" cxnId="{1317D5CB-A42E-4DBA-BBC3-742B6C1C3D3E}">
      <dgm:prSet/>
      <dgm:spPr/>
      <dgm:t>
        <a:bodyPr/>
        <a:lstStyle/>
        <a:p>
          <a:endParaRPr lang="ru-RU"/>
        </a:p>
      </dgm:t>
    </dgm:pt>
    <dgm:pt modelId="{124E6CF7-6375-426D-9DAC-1E3577D10981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пассивный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3D150BE-2C98-4511-A358-D33949BC6C4E}" type="parTrans" cxnId="{A29DDB46-58D5-45BE-BD3A-821CC959C61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C811025B-60A3-42C7-883D-93EC76F5AE04}" type="sibTrans" cxnId="{A29DDB46-58D5-45BE-BD3A-821CC959C61B}">
      <dgm:prSet/>
      <dgm:spPr/>
      <dgm:t>
        <a:bodyPr/>
        <a:lstStyle/>
        <a:p>
          <a:endParaRPr lang="ru-RU"/>
        </a:p>
      </dgm:t>
    </dgm:pt>
    <dgm:pt modelId="{D9FE9AC6-9ECA-4D37-B151-22AA1E93AFA4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специфический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1E1600E-F4A9-4225-8A51-333CCD6EB80D}" type="parTrans" cxnId="{128E4DA3-7C85-4622-8AE6-DF2B6A1DEE51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DACF7011-3C34-4C7C-AC82-8C987BDEFE95}" type="sibTrans" cxnId="{128E4DA3-7C85-4622-8AE6-DF2B6A1DEE51}">
      <dgm:prSet/>
      <dgm:spPr/>
      <dgm:t>
        <a:bodyPr/>
        <a:lstStyle/>
        <a:p>
          <a:endParaRPr lang="ru-RU"/>
        </a:p>
      </dgm:t>
    </dgm:pt>
    <dgm:pt modelId="{58CF89FC-ABF1-4AE5-9EE4-BC57407FF1D2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активный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D8DBF9A6-ABDB-4728-A2FB-EFEA8E531161}" type="parTrans" cxnId="{1407CCE9-22EF-4807-AFEF-37D6AC645A43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13A7AAAE-70D1-4071-8632-E72D7159736B}" type="sibTrans" cxnId="{1407CCE9-22EF-4807-AFEF-37D6AC645A43}">
      <dgm:prSet/>
      <dgm:spPr/>
      <dgm:t>
        <a:bodyPr/>
        <a:lstStyle/>
        <a:p>
          <a:endParaRPr lang="ru-RU"/>
        </a:p>
      </dgm:t>
    </dgm:pt>
    <dgm:pt modelId="{0831B4DC-882D-4718-B133-B2D45617996F}">
      <dgm:prSet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неспецифический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B9480DC4-E591-4BE2-A9FE-43ECB531E736}" type="parTrans" cxnId="{79E01053-8B08-42CE-8630-86F47621FF5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 dirty="0"/>
        </a:p>
      </dgm:t>
    </dgm:pt>
    <dgm:pt modelId="{2612F95D-2BC8-4AEA-B11B-93D4C56F4DD3}" type="sibTrans" cxnId="{79E01053-8B08-42CE-8630-86F47621FF5B}">
      <dgm:prSet/>
      <dgm:spPr/>
      <dgm:t>
        <a:bodyPr/>
        <a:lstStyle/>
        <a:p>
          <a:endParaRPr lang="ru-RU"/>
        </a:p>
      </dgm:t>
    </dgm:pt>
    <dgm:pt modelId="{3F5821A8-1C46-4607-8029-45A3E59D8BB3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клеточный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203C64A-8C6A-47D3-89B1-C630F21AEBC1}" type="parTrans" cxnId="{EC7E7109-9A43-48CC-BA1C-42DD1022845A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F7751B0-4B83-494C-BCB6-5C40DA3BE291}" type="sibTrans" cxnId="{EC7E7109-9A43-48CC-BA1C-42DD1022845A}">
      <dgm:prSet/>
      <dgm:spPr/>
      <dgm:t>
        <a:bodyPr/>
        <a:lstStyle/>
        <a:p>
          <a:endParaRPr lang="ru-RU"/>
        </a:p>
      </dgm:t>
    </dgm:pt>
    <dgm:pt modelId="{AAC0CD8A-8EAA-48A4-B8B1-AD616A9EC29D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гуморальный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3FA4055-1ECF-4495-913E-0522A615C973}" type="parTrans" cxnId="{409F18C2-A6ED-480C-8FB7-635D471B47B6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9EAEBFA-009C-4639-9818-B7A5B3DB8FA2}" type="sibTrans" cxnId="{409F18C2-A6ED-480C-8FB7-635D471B47B6}">
      <dgm:prSet/>
      <dgm:spPr/>
      <dgm:t>
        <a:bodyPr/>
        <a:lstStyle/>
        <a:p>
          <a:endParaRPr lang="ru-RU"/>
        </a:p>
      </dgm:t>
    </dgm:pt>
    <dgm:pt modelId="{6649C75A-3DA6-4EAD-8A5E-4295B34A6B2F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клеточный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78876D18-7E78-4CFB-A9D9-B51DA5D15706}" type="parTrans" cxnId="{A6BD810E-1D77-418C-BAF6-E7B88A0FDAC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0F715728-A740-4391-9314-B5CF0EA263CE}" type="sibTrans" cxnId="{A6BD810E-1D77-418C-BAF6-E7B88A0FDAC3}">
      <dgm:prSet/>
      <dgm:spPr/>
      <dgm:t>
        <a:bodyPr/>
        <a:lstStyle/>
        <a:p>
          <a:endParaRPr lang="ru-RU"/>
        </a:p>
      </dgm:t>
    </dgm:pt>
    <dgm:pt modelId="{B8D13E09-B9FB-493C-A776-D6D59A094E7B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сывороточный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96BE9B43-6739-4D06-BB23-6D7F2C2D57A6}" type="parTrans" cxnId="{4A42E459-FB99-4557-88D7-89B448B3BB1F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7333135-8EBE-49E2-B6BB-BA7A4598478B}" type="sibTrans" cxnId="{4A42E459-FB99-4557-88D7-89B448B3BB1F}">
      <dgm:prSet/>
      <dgm:spPr/>
      <dgm:t>
        <a:bodyPr/>
        <a:lstStyle/>
        <a:p>
          <a:endParaRPr lang="ru-RU"/>
        </a:p>
      </dgm:t>
    </dgm:pt>
    <dgm:pt modelId="{4FE7A845-D6D0-4B94-B0A7-77B7235A0791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естественный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1ECA478F-DA6D-4349-A2F4-970B7F1D8E72}" type="parTrans" cxnId="{737E2FB2-E79D-4B31-898D-E43B386755C0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6951B3FA-6B7B-4E63-B9A0-0A9DC4ADEC3D}" type="sibTrans" cxnId="{737E2FB2-E79D-4B31-898D-E43B386755C0}">
      <dgm:prSet/>
      <dgm:spPr/>
      <dgm:t>
        <a:bodyPr/>
        <a:lstStyle/>
        <a:p>
          <a:endParaRPr lang="ru-RU"/>
        </a:p>
      </dgm:t>
    </dgm:pt>
    <dgm:pt modelId="{1AA5A07F-1ECD-4D74-8EB2-82413C471800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гуморальный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A4D2A0B2-A233-46DE-B0F5-F1F8C2CACE32}" type="parTrans" cxnId="{2964041B-008B-4D42-B82C-5AC940EC31B3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307B4C6-E504-4A7D-AF7D-A6DE05E6736C}" type="sibTrans" cxnId="{2964041B-008B-4D42-B82C-5AC940EC31B3}">
      <dgm:prSet/>
      <dgm:spPr/>
      <dgm:t>
        <a:bodyPr/>
        <a:lstStyle/>
        <a:p>
          <a:endParaRPr lang="ru-RU"/>
        </a:p>
      </dgm:t>
    </dgm:pt>
    <dgm:pt modelId="{78637F92-8A02-4288-956C-F1C5E1A1DE19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материнский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0A9E11B-35C3-4606-8713-86DE3E7F0F73}" type="parTrans" cxnId="{7B920E81-E600-410F-BF48-52103CD20C6E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5A4DF47E-FFA4-4D87-AD31-2CACA131F371}" type="sibTrans" cxnId="{7B920E81-E600-410F-BF48-52103CD20C6E}">
      <dgm:prSet/>
      <dgm:spPr/>
      <dgm:t>
        <a:bodyPr/>
        <a:lstStyle/>
        <a:p>
          <a:endParaRPr lang="ru-RU"/>
        </a:p>
      </dgm:t>
    </dgm:pt>
    <dgm:pt modelId="{1B5AC8B9-BF7D-428C-AB05-9AC2A2B57985}">
      <dgm:prSet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искусственный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8929978F-FD57-4218-9DFD-7BD764768DFA}" type="parTrans" cxnId="{C9344309-F7C8-4C9A-94BA-6F4D9079F5BC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ABB836C1-44CB-4338-9053-2E96712D07B7}" type="sibTrans" cxnId="{C9344309-F7C8-4C9A-94BA-6F4D9079F5BC}">
      <dgm:prSet/>
      <dgm:spPr/>
      <dgm:t>
        <a:bodyPr/>
        <a:lstStyle/>
        <a:p>
          <a:endParaRPr lang="ru-RU"/>
        </a:p>
      </dgm:t>
    </dgm:pt>
    <dgm:pt modelId="{94A60611-3B66-4A25-8A61-B8CB6C1DEB6B}" type="pres">
      <dgm:prSet presAssocID="{B4B7CC8D-F558-4F87-9E61-43C578E12AF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A569ED-9A87-40A2-8074-6BBB4723909F}" type="pres">
      <dgm:prSet presAssocID="{DFDA15DB-9B9F-4442-B66B-C95F49B63BFD}" presName="root1" presStyleCnt="0"/>
      <dgm:spPr/>
    </dgm:pt>
    <dgm:pt modelId="{6BE169F3-382B-48B6-B91D-31A0E9B6F67F}" type="pres">
      <dgm:prSet presAssocID="{DFDA15DB-9B9F-4442-B66B-C95F49B63BFD}" presName="LevelOneTextNode" presStyleLbl="node0" presStyleIdx="0" presStyleCnt="1" custLinFactNeighborX="-63" custLinFactNeighborY="-27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E16A5-3CA3-4FF5-BD01-C28E41847062}" type="pres">
      <dgm:prSet presAssocID="{DFDA15DB-9B9F-4442-B66B-C95F49B63BFD}" presName="level2hierChild" presStyleCnt="0"/>
      <dgm:spPr/>
    </dgm:pt>
    <dgm:pt modelId="{3BC1D8E0-A308-45AF-A046-EAB1F3A65797}" type="pres">
      <dgm:prSet presAssocID="{BC464F27-2A68-4F6D-B4EE-73C06C88D1F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55DE8AD0-3336-4F39-A7CB-AFE41E8346BB}" type="pres">
      <dgm:prSet presAssocID="{BC464F27-2A68-4F6D-B4EE-73C06C88D1F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5F96726-CCF9-4BD2-B966-805724F7D2B2}" type="pres">
      <dgm:prSet presAssocID="{E79CF198-4D49-451B-B414-6C12F9AD40CF}" presName="root2" presStyleCnt="0"/>
      <dgm:spPr/>
    </dgm:pt>
    <dgm:pt modelId="{A4341592-8753-4256-8AB8-AA9D7D87655E}" type="pres">
      <dgm:prSet presAssocID="{E79CF198-4D49-451B-B414-6C12F9AD40CF}" presName="LevelTwoTextNode" presStyleLbl="node2" presStyleIdx="0" presStyleCnt="2" custLinFactNeighborX="-11070" custLinFactNeighborY="3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5AB496-E67F-4B01-8680-5B9247E3AF7D}" type="pres">
      <dgm:prSet presAssocID="{E79CF198-4D49-451B-B414-6C12F9AD40CF}" presName="level3hierChild" presStyleCnt="0"/>
      <dgm:spPr/>
    </dgm:pt>
    <dgm:pt modelId="{90A7B3CA-BFEA-4099-B327-44C3BD1EE1AC}" type="pres">
      <dgm:prSet presAssocID="{41E1600E-F4A9-4225-8A51-333CCD6EB80D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A0E3F73-EDCA-43BB-AA26-FB1925435948}" type="pres">
      <dgm:prSet presAssocID="{41E1600E-F4A9-4225-8A51-333CCD6EB80D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737E31D-4FEE-46D6-9DA7-ACAD4BD046E0}" type="pres">
      <dgm:prSet presAssocID="{D9FE9AC6-9ECA-4D37-B151-22AA1E93AFA4}" presName="root2" presStyleCnt="0"/>
      <dgm:spPr/>
    </dgm:pt>
    <dgm:pt modelId="{B3203D9C-3D0D-4D83-92FF-C6824FAA664C}" type="pres">
      <dgm:prSet presAssocID="{D9FE9AC6-9ECA-4D37-B151-22AA1E93AFA4}" presName="LevelTwoTextNode" presStyleLbl="node3" presStyleIdx="0" presStyleCnt="4" custLinFactY="-7114" custLinFactNeighborX="480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14C7A5-9EDE-48F4-A74F-77CFE68BC0E8}" type="pres">
      <dgm:prSet presAssocID="{D9FE9AC6-9ECA-4D37-B151-22AA1E93AFA4}" presName="level3hierChild" presStyleCnt="0"/>
      <dgm:spPr/>
    </dgm:pt>
    <dgm:pt modelId="{A4F210A2-67CF-4068-8A51-C91A7555EB59}" type="pres">
      <dgm:prSet presAssocID="{E203C64A-8C6A-47D3-89B1-C630F21AEBC1}" presName="conn2-1" presStyleLbl="parChTrans1D4" presStyleIdx="0" presStyleCnt="8"/>
      <dgm:spPr/>
      <dgm:t>
        <a:bodyPr/>
        <a:lstStyle/>
        <a:p>
          <a:endParaRPr lang="ru-RU"/>
        </a:p>
      </dgm:t>
    </dgm:pt>
    <dgm:pt modelId="{33B7538E-1265-4DD8-A8D6-18402BC83638}" type="pres">
      <dgm:prSet presAssocID="{E203C64A-8C6A-47D3-89B1-C630F21AEBC1}" presName="connTx" presStyleLbl="parChTrans1D4" presStyleIdx="0" presStyleCnt="8"/>
      <dgm:spPr/>
      <dgm:t>
        <a:bodyPr/>
        <a:lstStyle/>
        <a:p>
          <a:endParaRPr lang="ru-RU"/>
        </a:p>
      </dgm:t>
    </dgm:pt>
    <dgm:pt modelId="{F6662EA6-5F91-44D7-8A5E-E574FDE4D479}" type="pres">
      <dgm:prSet presAssocID="{3F5821A8-1C46-4607-8029-45A3E59D8BB3}" presName="root2" presStyleCnt="0"/>
      <dgm:spPr/>
    </dgm:pt>
    <dgm:pt modelId="{591F5377-73AD-468E-AE79-FBE77AC3D5A3}" type="pres">
      <dgm:prSet presAssocID="{3F5821A8-1C46-4607-8029-45A3E59D8BB3}" presName="LevelTwoTextNode" presStyleLbl="node4" presStyleIdx="0" presStyleCnt="8" custScaleY="52979" custLinFactNeighborX="64" custLinFactNeighborY="-796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8BDFB9-BD69-4172-BE7E-9110FA8966D8}" type="pres">
      <dgm:prSet presAssocID="{3F5821A8-1C46-4607-8029-45A3E59D8BB3}" presName="level3hierChild" presStyleCnt="0"/>
      <dgm:spPr/>
    </dgm:pt>
    <dgm:pt modelId="{DE48B6E1-428E-4D12-B1D7-738DED99C506}" type="pres">
      <dgm:prSet presAssocID="{13FA4055-1ECF-4495-913E-0522A615C973}" presName="conn2-1" presStyleLbl="parChTrans1D4" presStyleIdx="1" presStyleCnt="8"/>
      <dgm:spPr/>
      <dgm:t>
        <a:bodyPr/>
        <a:lstStyle/>
        <a:p>
          <a:endParaRPr lang="ru-RU"/>
        </a:p>
      </dgm:t>
    </dgm:pt>
    <dgm:pt modelId="{4A358865-D007-442B-B43A-0E1B1A2B02B0}" type="pres">
      <dgm:prSet presAssocID="{13FA4055-1ECF-4495-913E-0522A615C973}" presName="connTx" presStyleLbl="parChTrans1D4" presStyleIdx="1" presStyleCnt="8"/>
      <dgm:spPr/>
      <dgm:t>
        <a:bodyPr/>
        <a:lstStyle/>
        <a:p>
          <a:endParaRPr lang="ru-RU"/>
        </a:p>
      </dgm:t>
    </dgm:pt>
    <dgm:pt modelId="{8061374E-9492-468F-83D9-7B6B2CF9A073}" type="pres">
      <dgm:prSet presAssocID="{AAC0CD8A-8EAA-48A4-B8B1-AD616A9EC29D}" presName="root2" presStyleCnt="0"/>
      <dgm:spPr/>
    </dgm:pt>
    <dgm:pt modelId="{379AD40A-FC80-464E-BBA6-6F1D3D5583C1}" type="pres">
      <dgm:prSet presAssocID="{AAC0CD8A-8EAA-48A4-B8B1-AD616A9EC29D}" presName="LevelTwoTextNode" presStyleLbl="node4" presStyleIdx="1" presStyleCnt="8" custScaleY="56060" custLinFactNeighborX="64" custLinFactNeighborY="-60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9F693-ADDD-41A5-9E21-61334E0C7C3D}" type="pres">
      <dgm:prSet presAssocID="{AAC0CD8A-8EAA-48A4-B8B1-AD616A9EC29D}" presName="level3hierChild" presStyleCnt="0"/>
      <dgm:spPr/>
    </dgm:pt>
    <dgm:pt modelId="{EC9FA749-E82C-4561-A9ED-298D985308F5}" type="pres">
      <dgm:prSet presAssocID="{B9480DC4-E591-4BE2-A9FE-43ECB531E736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FF2B18D3-F2B3-4A82-95B8-E25F2ECE1A17}" type="pres">
      <dgm:prSet presAssocID="{B9480DC4-E591-4BE2-A9FE-43ECB531E736}" presName="connTx" presStyleLbl="parChTrans1D3" presStyleIdx="1" presStyleCnt="4"/>
      <dgm:spPr/>
      <dgm:t>
        <a:bodyPr/>
        <a:lstStyle/>
        <a:p>
          <a:endParaRPr lang="ru-RU"/>
        </a:p>
      </dgm:t>
    </dgm:pt>
    <dgm:pt modelId="{183BFFA1-3CB4-4C48-B7CF-7E05205F73B9}" type="pres">
      <dgm:prSet presAssocID="{0831B4DC-882D-4718-B133-B2D45617996F}" presName="root2" presStyleCnt="0"/>
      <dgm:spPr/>
    </dgm:pt>
    <dgm:pt modelId="{C5134FC8-27F5-49DE-932E-30BA6D4CCF26}" type="pres">
      <dgm:prSet presAssocID="{0831B4DC-882D-4718-B133-B2D45617996F}" presName="LevelTwoTextNode" presStyleLbl="node3" presStyleIdx="1" presStyleCnt="4" custLinFactNeighborX="480" custLinFactNeighborY="-969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C78A29-F55A-425E-99F5-9F0A8D02BCA4}" type="pres">
      <dgm:prSet presAssocID="{0831B4DC-882D-4718-B133-B2D45617996F}" presName="level3hierChild" presStyleCnt="0"/>
      <dgm:spPr/>
    </dgm:pt>
    <dgm:pt modelId="{607BCCF5-E56A-4B04-B405-218FD6F7B704}" type="pres">
      <dgm:prSet presAssocID="{78876D18-7E78-4CFB-A9D9-B51DA5D15706}" presName="conn2-1" presStyleLbl="parChTrans1D4" presStyleIdx="2" presStyleCnt="8"/>
      <dgm:spPr/>
      <dgm:t>
        <a:bodyPr/>
        <a:lstStyle/>
        <a:p>
          <a:endParaRPr lang="ru-RU"/>
        </a:p>
      </dgm:t>
    </dgm:pt>
    <dgm:pt modelId="{7B1F3C3B-43C2-4D40-8393-37C56E8D2107}" type="pres">
      <dgm:prSet presAssocID="{78876D18-7E78-4CFB-A9D9-B51DA5D15706}" presName="connTx" presStyleLbl="parChTrans1D4" presStyleIdx="2" presStyleCnt="8"/>
      <dgm:spPr/>
      <dgm:t>
        <a:bodyPr/>
        <a:lstStyle/>
        <a:p>
          <a:endParaRPr lang="ru-RU"/>
        </a:p>
      </dgm:t>
    </dgm:pt>
    <dgm:pt modelId="{4B0E2F8D-7C31-4CB5-BB0B-36EC8EF3189D}" type="pres">
      <dgm:prSet presAssocID="{6649C75A-3DA6-4EAD-8A5E-4295B34A6B2F}" presName="root2" presStyleCnt="0"/>
      <dgm:spPr/>
    </dgm:pt>
    <dgm:pt modelId="{3B95206B-336A-4D51-A9DC-C031930EAEE4}" type="pres">
      <dgm:prSet presAssocID="{6649C75A-3DA6-4EAD-8A5E-4295B34A6B2F}" presName="LevelTwoTextNode" presStyleLbl="node4" presStyleIdx="2" presStyleCnt="8" custScaleY="57436" custLinFactNeighborX="64" custLinFactNeighborY="-415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96A7B1-4AAA-4950-A1D3-EEECAC449DE2}" type="pres">
      <dgm:prSet presAssocID="{6649C75A-3DA6-4EAD-8A5E-4295B34A6B2F}" presName="level3hierChild" presStyleCnt="0"/>
      <dgm:spPr/>
    </dgm:pt>
    <dgm:pt modelId="{84712552-7969-43E0-9F75-BF113B411E72}" type="pres">
      <dgm:prSet presAssocID="{A4D2A0B2-A233-46DE-B0F5-F1F8C2CACE32}" presName="conn2-1" presStyleLbl="parChTrans1D4" presStyleIdx="3" presStyleCnt="8"/>
      <dgm:spPr/>
      <dgm:t>
        <a:bodyPr/>
        <a:lstStyle/>
        <a:p>
          <a:endParaRPr lang="ru-RU"/>
        </a:p>
      </dgm:t>
    </dgm:pt>
    <dgm:pt modelId="{B948D4BD-70E0-4EA6-AF09-10890F4C0A7D}" type="pres">
      <dgm:prSet presAssocID="{A4D2A0B2-A233-46DE-B0F5-F1F8C2CACE32}" presName="connTx" presStyleLbl="parChTrans1D4" presStyleIdx="3" presStyleCnt="8"/>
      <dgm:spPr/>
      <dgm:t>
        <a:bodyPr/>
        <a:lstStyle/>
        <a:p>
          <a:endParaRPr lang="ru-RU"/>
        </a:p>
      </dgm:t>
    </dgm:pt>
    <dgm:pt modelId="{A28F83CC-2556-4A5E-90AA-DA1BD4559CE8}" type="pres">
      <dgm:prSet presAssocID="{1AA5A07F-1ECD-4D74-8EB2-82413C471800}" presName="root2" presStyleCnt="0"/>
      <dgm:spPr/>
    </dgm:pt>
    <dgm:pt modelId="{CFFBD7C0-5210-4B6E-BFBE-1BD63A7AD60A}" type="pres">
      <dgm:prSet presAssocID="{1AA5A07F-1ECD-4D74-8EB2-82413C471800}" presName="LevelTwoTextNode" presStyleLbl="node4" presStyleIdx="3" presStyleCnt="8" custScaleY="64465" custLinFactNeighborX="64" custLinFactNeighborY="-15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AEAD50-470F-4721-991C-34377B5C092A}" type="pres">
      <dgm:prSet presAssocID="{1AA5A07F-1ECD-4D74-8EB2-82413C471800}" presName="level3hierChild" presStyleCnt="0"/>
      <dgm:spPr/>
    </dgm:pt>
    <dgm:pt modelId="{E873F2AB-49AC-4D24-A9CA-342B0810CB42}" type="pres">
      <dgm:prSet presAssocID="{8B9C36E6-3784-442B-B0EC-D19C718BAFDC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03D483-CA07-409B-B637-A8ACC87D9398}" type="pres">
      <dgm:prSet presAssocID="{8B9C36E6-3784-442B-B0EC-D19C718BAFDC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2B90082-6C34-4C2F-B8C5-5C61B7257528}" type="pres">
      <dgm:prSet presAssocID="{22D61502-B008-4A1B-A25A-FA98752D3F9E}" presName="root2" presStyleCnt="0"/>
      <dgm:spPr/>
    </dgm:pt>
    <dgm:pt modelId="{F0971B36-FB74-469B-B8BC-163963744023}" type="pres">
      <dgm:prSet presAssocID="{22D61502-B008-4A1B-A25A-FA98752D3F9E}" presName="LevelTwoTextNode" presStyleLbl="node2" presStyleIdx="1" presStyleCnt="2" custLinFactNeighborX="-6974" custLinFactNeighborY="-747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386EB-C87D-4BAD-96C9-7549CDE11467}" type="pres">
      <dgm:prSet presAssocID="{22D61502-B008-4A1B-A25A-FA98752D3F9E}" presName="level3hierChild" presStyleCnt="0"/>
      <dgm:spPr/>
    </dgm:pt>
    <dgm:pt modelId="{9F2C1ACC-B268-4DD9-9D54-4B2E5E93DDAD}" type="pres">
      <dgm:prSet presAssocID="{E3D150BE-2C98-4511-A358-D33949BC6C4E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8774A0E1-C569-468B-969B-ABF0AFDD465D}" type="pres">
      <dgm:prSet presAssocID="{E3D150BE-2C98-4511-A358-D33949BC6C4E}" presName="connTx" presStyleLbl="parChTrans1D3" presStyleIdx="2" presStyleCnt="4"/>
      <dgm:spPr/>
      <dgm:t>
        <a:bodyPr/>
        <a:lstStyle/>
        <a:p>
          <a:endParaRPr lang="ru-RU"/>
        </a:p>
      </dgm:t>
    </dgm:pt>
    <dgm:pt modelId="{2743EFC1-ED68-4FA7-BA07-902ECBC9D1B2}" type="pres">
      <dgm:prSet presAssocID="{124E6CF7-6375-426D-9DAC-1E3577D10981}" presName="root2" presStyleCnt="0"/>
      <dgm:spPr/>
    </dgm:pt>
    <dgm:pt modelId="{35D1CF14-8EE5-4302-BFBB-461063A9E08E}" type="pres">
      <dgm:prSet presAssocID="{124E6CF7-6375-426D-9DAC-1E3577D10981}" presName="LevelTwoTextNode" presStyleLbl="node3" presStyleIdx="2" presStyleCnt="4" custLinFactNeighborX="480" custLinFactNeighborY="-333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FD0D74-4B51-41A9-A64F-9F3575DA4FDB}" type="pres">
      <dgm:prSet presAssocID="{124E6CF7-6375-426D-9DAC-1E3577D10981}" presName="level3hierChild" presStyleCnt="0"/>
      <dgm:spPr/>
    </dgm:pt>
    <dgm:pt modelId="{4D235960-30AD-436F-B420-E3DE7FE6C3A8}" type="pres">
      <dgm:prSet presAssocID="{96BE9B43-6739-4D06-BB23-6D7F2C2D57A6}" presName="conn2-1" presStyleLbl="parChTrans1D4" presStyleIdx="4" presStyleCnt="8"/>
      <dgm:spPr/>
      <dgm:t>
        <a:bodyPr/>
        <a:lstStyle/>
        <a:p>
          <a:endParaRPr lang="ru-RU"/>
        </a:p>
      </dgm:t>
    </dgm:pt>
    <dgm:pt modelId="{0F931A67-4672-4F78-99F2-6F40E27D99F9}" type="pres">
      <dgm:prSet presAssocID="{96BE9B43-6739-4D06-BB23-6D7F2C2D57A6}" presName="connTx" presStyleLbl="parChTrans1D4" presStyleIdx="4" presStyleCnt="8"/>
      <dgm:spPr/>
      <dgm:t>
        <a:bodyPr/>
        <a:lstStyle/>
        <a:p>
          <a:endParaRPr lang="ru-RU"/>
        </a:p>
      </dgm:t>
    </dgm:pt>
    <dgm:pt modelId="{68808BE4-C3E3-43F5-AA67-7C846F4BFE65}" type="pres">
      <dgm:prSet presAssocID="{B8D13E09-B9FB-493C-A776-D6D59A094E7B}" presName="root2" presStyleCnt="0"/>
      <dgm:spPr/>
    </dgm:pt>
    <dgm:pt modelId="{A9CD3BEB-B47C-478A-B6BB-CD1E4CC82F6B}" type="pres">
      <dgm:prSet presAssocID="{B8D13E09-B9FB-493C-A776-D6D59A094E7B}" presName="LevelTwoTextNode" presStyleLbl="node4" presStyleIdx="4" presStyleCnt="8" custScaleY="52990" custLinFactNeighborX="64" custLinFactNeighborY="42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A100C8-A9A5-45D4-ACA9-6DD2BDB7AF52}" type="pres">
      <dgm:prSet presAssocID="{B8D13E09-B9FB-493C-A776-D6D59A094E7B}" presName="level3hierChild" presStyleCnt="0"/>
      <dgm:spPr/>
    </dgm:pt>
    <dgm:pt modelId="{8C492C47-D8C1-4A15-8AB2-A3A8D11E5C27}" type="pres">
      <dgm:prSet presAssocID="{00A9E11B-35C3-4606-8713-86DE3E7F0F73}" presName="conn2-1" presStyleLbl="parChTrans1D4" presStyleIdx="5" presStyleCnt="8"/>
      <dgm:spPr/>
      <dgm:t>
        <a:bodyPr/>
        <a:lstStyle/>
        <a:p>
          <a:endParaRPr lang="ru-RU"/>
        </a:p>
      </dgm:t>
    </dgm:pt>
    <dgm:pt modelId="{9F567B58-63FE-45FC-AAAB-CD71271BA79A}" type="pres">
      <dgm:prSet presAssocID="{00A9E11B-35C3-4606-8713-86DE3E7F0F73}" presName="connTx" presStyleLbl="parChTrans1D4" presStyleIdx="5" presStyleCnt="8"/>
      <dgm:spPr/>
      <dgm:t>
        <a:bodyPr/>
        <a:lstStyle/>
        <a:p>
          <a:endParaRPr lang="ru-RU"/>
        </a:p>
      </dgm:t>
    </dgm:pt>
    <dgm:pt modelId="{D534EF74-4144-461C-893D-52F89BE79B2B}" type="pres">
      <dgm:prSet presAssocID="{78637F92-8A02-4288-956C-F1C5E1A1DE19}" presName="root2" presStyleCnt="0"/>
      <dgm:spPr/>
    </dgm:pt>
    <dgm:pt modelId="{A7F30384-5163-44BF-B01A-D023D4590496}" type="pres">
      <dgm:prSet presAssocID="{78637F92-8A02-4288-956C-F1C5E1A1DE19}" presName="LevelTwoTextNode" presStyleLbl="node4" presStyleIdx="5" presStyleCnt="8" custScaleY="47454" custLinFactNeighborX="64" custLinFactNeighborY="263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4E2306-5DA1-44FF-8D3B-19B96C990B8D}" type="pres">
      <dgm:prSet presAssocID="{78637F92-8A02-4288-956C-F1C5E1A1DE19}" presName="level3hierChild" presStyleCnt="0"/>
      <dgm:spPr/>
    </dgm:pt>
    <dgm:pt modelId="{E2E345D0-C3C2-4A67-A59D-5B8D4C9C3FFE}" type="pres">
      <dgm:prSet presAssocID="{D8DBF9A6-ABDB-4728-A2FB-EFEA8E531161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F2ED6C32-7C3F-4D1A-93F1-226F9EF97C65}" type="pres">
      <dgm:prSet presAssocID="{D8DBF9A6-ABDB-4728-A2FB-EFEA8E531161}" presName="connTx" presStyleLbl="parChTrans1D3" presStyleIdx="3" presStyleCnt="4"/>
      <dgm:spPr/>
      <dgm:t>
        <a:bodyPr/>
        <a:lstStyle/>
        <a:p>
          <a:endParaRPr lang="ru-RU"/>
        </a:p>
      </dgm:t>
    </dgm:pt>
    <dgm:pt modelId="{A438278C-3DD4-4615-B050-C8B8290724DD}" type="pres">
      <dgm:prSet presAssocID="{58CF89FC-ABF1-4AE5-9EE4-BC57407FF1D2}" presName="root2" presStyleCnt="0"/>
      <dgm:spPr/>
    </dgm:pt>
    <dgm:pt modelId="{9A4011F3-2422-4633-BD52-8BC40A42CBC7}" type="pres">
      <dgm:prSet presAssocID="{58CF89FC-ABF1-4AE5-9EE4-BC57407FF1D2}" presName="LevelTwoTextNode" presStyleLbl="node3" presStyleIdx="3" presStyleCnt="4" custLinFactNeighborX="-3616" custLinFactNeighborY="52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95894-ACE7-47C2-962E-BF1616396551}" type="pres">
      <dgm:prSet presAssocID="{58CF89FC-ABF1-4AE5-9EE4-BC57407FF1D2}" presName="level3hierChild" presStyleCnt="0"/>
      <dgm:spPr/>
    </dgm:pt>
    <dgm:pt modelId="{D0F513DF-213E-49A6-84F8-00F5BD6522DB}" type="pres">
      <dgm:prSet presAssocID="{1ECA478F-DA6D-4349-A2F4-970B7F1D8E72}" presName="conn2-1" presStyleLbl="parChTrans1D4" presStyleIdx="6" presStyleCnt="8"/>
      <dgm:spPr/>
      <dgm:t>
        <a:bodyPr/>
        <a:lstStyle/>
        <a:p>
          <a:endParaRPr lang="ru-RU"/>
        </a:p>
      </dgm:t>
    </dgm:pt>
    <dgm:pt modelId="{9780B838-56B4-458E-9850-5D9BFD1A3CA4}" type="pres">
      <dgm:prSet presAssocID="{1ECA478F-DA6D-4349-A2F4-970B7F1D8E72}" presName="connTx" presStyleLbl="parChTrans1D4" presStyleIdx="6" presStyleCnt="8"/>
      <dgm:spPr/>
      <dgm:t>
        <a:bodyPr/>
        <a:lstStyle/>
        <a:p>
          <a:endParaRPr lang="ru-RU"/>
        </a:p>
      </dgm:t>
    </dgm:pt>
    <dgm:pt modelId="{DC084E39-885D-4CD7-8B28-7890274B9614}" type="pres">
      <dgm:prSet presAssocID="{4FE7A845-D6D0-4B94-B0A7-77B7235A0791}" presName="root2" presStyleCnt="0"/>
      <dgm:spPr/>
    </dgm:pt>
    <dgm:pt modelId="{5480081C-DAF9-46A8-B400-82EE8CA56F1F}" type="pres">
      <dgm:prSet presAssocID="{4FE7A845-D6D0-4B94-B0A7-77B7235A0791}" presName="LevelTwoTextNode" presStyleLbl="node4" presStyleIdx="6" presStyleCnt="8" custScaleY="53617" custLinFactNeighborX="64" custLinFactNeighborY="569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E684FA-8AA7-480E-80FD-D5A183135572}" type="pres">
      <dgm:prSet presAssocID="{4FE7A845-D6D0-4B94-B0A7-77B7235A0791}" presName="level3hierChild" presStyleCnt="0"/>
      <dgm:spPr/>
    </dgm:pt>
    <dgm:pt modelId="{D9617132-A1EF-4C35-AF85-B9BCCDF883DE}" type="pres">
      <dgm:prSet presAssocID="{8929978F-FD57-4218-9DFD-7BD764768DFA}" presName="conn2-1" presStyleLbl="parChTrans1D4" presStyleIdx="7" presStyleCnt="8"/>
      <dgm:spPr/>
      <dgm:t>
        <a:bodyPr/>
        <a:lstStyle/>
        <a:p>
          <a:endParaRPr lang="ru-RU"/>
        </a:p>
      </dgm:t>
    </dgm:pt>
    <dgm:pt modelId="{B6C7D86C-903D-4675-8F1D-B0C3BE0B7945}" type="pres">
      <dgm:prSet presAssocID="{8929978F-FD57-4218-9DFD-7BD764768DFA}" presName="connTx" presStyleLbl="parChTrans1D4" presStyleIdx="7" presStyleCnt="8"/>
      <dgm:spPr/>
      <dgm:t>
        <a:bodyPr/>
        <a:lstStyle/>
        <a:p>
          <a:endParaRPr lang="ru-RU"/>
        </a:p>
      </dgm:t>
    </dgm:pt>
    <dgm:pt modelId="{C733DFA5-FF3C-469A-B3DC-C92878DEA6EB}" type="pres">
      <dgm:prSet presAssocID="{1B5AC8B9-BF7D-428C-AB05-9AC2A2B57985}" presName="root2" presStyleCnt="0"/>
      <dgm:spPr/>
    </dgm:pt>
    <dgm:pt modelId="{FC09576A-52C5-4761-AB8B-3608FDE5EB60}" type="pres">
      <dgm:prSet presAssocID="{1B5AC8B9-BF7D-428C-AB05-9AC2A2B57985}" presName="LevelTwoTextNode" presStyleLbl="node4" presStyleIdx="7" presStyleCnt="8" custScaleY="57079" custLinFactNeighborX="64" custLinFactNeighborY="95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F71997-4776-4338-8D56-136184C8776A}" type="pres">
      <dgm:prSet presAssocID="{1B5AC8B9-BF7D-428C-AB05-9AC2A2B57985}" presName="level3hierChild" presStyleCnt="0"/>
      <dgm:spPr/>
    </dgm:pt>
  </dgm:ptLst>
  <dgm:cxnLst>
    <dgm:cxn modelId="{4E164B00-B5A7-4F68-8089-CD0ED5D21EFF}" type="presOf" srcId="{E203C64A-8C6A-47D3-89B1-C630F21AEBC1}" destId="{A4F210A2-67CF-4068-8A51-C91A7555EB59}" srcOrd="0" destOrd="0" presId="urn:microsoft.com/office/officeart/2005/8/layout/hierarchy2"/>
    <dgm:cxn modelId="{128E4DA3-7C85-4622-8AE6-DF2B6A1DEE51}" srcId="{E79CF198-4D49-451B-B414-6C12F9AD40CF}" destId="{D9FE9AC6-9ECA-4D37-B151-22AA1E93AFA4}" srcOrd="0" destOrd="0" parTransId="{41E1600E-F4A9-4225-8A51-333CCD6EB80D}" sibTransId="{DACF7011-3C34-4C7C-AC82-8C987BDEFE95}"/>
    <dgm:cxn modelId="{22C23397-84FF-4217-A5FD-7880F1BB1145}" type="presOf" srcId="{00A9E11B-35C3-4606-8713-86DE3E7F0F73}" destId="{9F567B58-63FE-45FC-AAAB-CD71271BA79A}" srcOrd="1" destOrd="0" presId="urn:microsoft.com/office/officeart/2005/8/layout/hierarchy2"/>
    <dgm:cxn modelId="{5003AA7D-EDC3-40DB-81AD-548A4A167BE5}" type="presOf" srcId="{96BE9B43-6739-4D06-BB23-6D7F2C2D57A6}" destId="{4D235960-30AD-436F-B420-E3DE7FE6C3A8}" srcOrd="0" destOrd="0" presId="urn:microsoft.com/office/officeart/2005/8/layout/hierarchy2"/>
    <dgm:cxn modelId="{E29595D6-1264-4514-9A25-9D41F3DC4DDB}" type="presOf" srcId="{BC464F27-2A68-4F6D-B4EE-73C06C88D1F3}" destId="{3BC1D8E0-A308-45AF-A046-EAB1F3A65797}" srcOrd="0" destOrd="0" presId="urn:microsoft.com/office/officeart/2005/8/layout/hierarchy2"/>
    <dgm:cxn modelId="{EACC079F-F928-410E-8BDC-393EE9ACA4A5}" type="presOf" srcId="{1ECA478F-DA6D-4349-A2F4-970B7F1D8E72}" destId="{9780B838-56B4-458E-9850-5D9BFD1A3CA4}" srcOrd="1" destOrd="0" presId="urn:microsoft.com/office/officeart/2005/8/layout/hierarchy2"/>
    <dgm:cxn modelId="{6CEA177D-8C8C-41D2-9F05-9AB8C66B1351}" type="presOf" srcId="{A4D2A0B2-A233-46DE-B0F5-F1F8C2CACE32}" destId="{84712552-7969-43E0-9F75-BF113B411E72}" srcOrd="0" destOrd="0" presId="urn:microsoft.com/office/officeart/2005/8/layout/hierarchy2"/>
    <dgm:cxn modelId="{8C41C282-B4EC-4DCA-BE76-A302683E7264}" type="presOf" srcId="{1AA5A07F-1ECD-4D74-8EB2-82413C471800}" destId="{CFFBD7C0-5210-4B6E-BFBE-1BD63A7AD60A}" srcOrd="0" destOrd="0" presId="urn:microsoft.com/office/officeart/2005/8/layout/hierarchy2"/>
    <dgm:cxn modelId="{24538B8B-807A-4A94-A16A-F115502378DB}" type="presOf" srcId="{58CF89FC-ABF1-4AE5-9EE4-BC57407FF1D2}" destId="{9A4011F3-2422-4633-BD52-8BC40A42CBC7}" srcOrd="0" destOrd="0" presId="urn:microsoft.com/office/officeart/2005/8/layout/hierarchy2"/>
    <dgm:cxn modelId="{D441965D-1B5A-4B27-BD59-8130A6CC60F3}" type="presOf" srcId="{78876D18-7E78-4CFB-A9D9-B51DA5D15706}" destId="{7B1F3C3B-43C2-4D40-8393-37C56E8D2107}" srcOrd="1" destOrd="0" presId="urn:microsoft.com/office/officeart/2005/8/layout/hierarchy2"/>
    <dgm:cxn modelId="{77CB7B1C-4127-4DD3-8508-DD337A7CD5A0}" type="presOf" srcId="{D8DBF9A6-ABDB-4728-A2FB-EFEA8E531161}" destId="{F2ED6C32-7C3F-4D1A-93F1-226F9EF97C65}" srcOrd="1" destOrd="0" presId="urn:microsoft.com/office/officeart/2005/8/layout/hierarchy2"/>
    <dgm:cxn modelId="{96A73274-15F4-4452-8A60-F5F2FB57E572}" type="presOf" srcId="{D9FE9AC6-9ECA-4D37-B151-22AA1E93AFA4}" destId="{B3203D9C-3D0D-4D83-92FF-C6824FAA664C}" srcOrd="0" destOrd="0" presId="urn:microsoft.com/office/officeart/2005/8/layout/hierarchy2"/>
    <dgm:cxn modelId="{CAE38370-3D57-431E-8A2E-C00CF5AF9128}" type="presOf" srcId="{00A9E11B-35C3-4606-8713-86DE3E7F0F73}" destId="{8C492C47-D8C1-4A15-8AB2-A3A8D11E5C27}" srcOrd="0" destOrd="0" presId="urn:microsoft.com/office/officeart/2005/8/layout/hierarchy2"/>
    <dgm:cxn modelId="{1B2A9D32-476A-4712-AA1C-FEC79ED5080C}" type="presOf" srcId="{8B9C36E6-3784-442B-B0EC-D19C718BAFDC}" destId="{D603D483-CA07-409B-B637-A8ACC87D9398}" srcOrd="1" destOrd="0" presId="urn:microsoft.com/office/officeart/2005/8/layout/hierarchy2"/>
    <dgm:cxn modelId="{737E2FB2-E79D-4B31-898D-E43B386755C0}" srcId="{58CF89FC-ABF1-4AE5-9EE4-BC57407FF1D2}" destId="{4FE7A845-D6D0-4B94-B0A7-77B7235A0791}" srcOrd="0" destOrd="0" parTransId="{1ECA478F-DA6D-4349-A2F4-970B7F1D8E72}" sibTransId="{6951B3FA-6B7B-4E63-B9A0-0A9DC4ADEC3D}"/>
    <dgm:cxn modelId="{05D81EC6-E5AF-45C8-BE9E-1A3DD2096762}" type="presOf" srcId="{13FA4055-1ECF-4495-913E-0522A615C973}" destId="{4A358865-D007-442B-B43A-0E1B1A2B02B0}" srcOrd="1" destOrd="0" presId="urn:microsoft.com/office/officeart/2005/8/layout/hierarchy2"/>
    <dgm:cxn modelId="{64917D02-FAEC-47D5-A15F-48D80ED4C227}" type="presOf" srcId="{BC464F27-2A68-4F6D-B4EE-73C06C88D1F3}" destId="{55DE8AD0-3336-4F39-A7CB-AFE41E8346BB}" srcOrd="1" destOrd="0" presId="urn:microsoft.com/office/officeart/2005/8/layout/hierarchy2"/>
    <dgm:cxn modelId="{AB62B9E7-3C49-4B87-963C-C7855AD11BDC}" type="presOf" srcId="{B4B7CC8D-F558-4F87-9E61-43C578E12AF5}" destId="{94A60611-3B66-4A25-8A61-B8CB6C1DEB6B}" srcOrd="0" destOrd="0" presId="urn:microsoft.com/office/officeart/2005/8/layout/hierarchy2"/>
    <dgm:cxn modelId="{C6463A15-6997-4C7E-A32F-0109B7F0B8E5}" type="presOf" srcId="{8929978F-FD57-4218-9DFD-7BD764768DFA}" destId="{D9617132-A1EF-4C35-AF85-B9BCCDF883DE}" srcOrd="0" destOrd="0" presId="urn:microsoft.com/office/officeart/2005/8/layout/hierarchy2"/>
    <dgm:cxn modelId="{A6FBD770-75DC-4445-A309-4D63D70AD428}" type="presOf" srcId="{78637F92-8A02-4288-956C-F1C5E1A1DE19}" destId="{A7F30384-5163-44BF-B01A-D023D4590496}" srcOrd="0" destOrd="0" presId="urn:microsoft.com/office/officeart/2005/8/layout/hierarchy2"/>
    <dgm:cxn modelId="{FE6DDB16-5D96-4BAF-B5DB-6DC089B5BC82}" type="presOf" srcId="{22D61502-B008-4A1B-A25A-FA98752D3F9E}" destId="{F0971B36-FB74-469B-B8BC-163963744023}" srcOrd="0" destOrd="0" presId="urn:microsoft.com/office/officeart/2005/8/layout/hierarchy2"/>
    <dgm:cxn modelId="{B10BD46B-98F5-4168-9FAC-95312E4840D7}" type="presOf" srcId="{E79CF198-4D49-451B-B414-6C12F9AD40CF}" destId="{A4341592-8753-4256-8AB8-AA9D7D87655E}" srcOrd="0" destOrd="0" presId="urn:microsoft.com/office/officeart/2005/8/layout/hierarchy2"/>
    <dgm:cxn modelId="{06355649-8357-4C40-B197-9362B3603855}" type="presOf" srcId="{13FA4055-1ECF-4495-913E-0522A615C973}" destId="{DE48B6E1-428E-4D12-B1D7-738DED99C506}" srcOrd="0" destOrd="0" presId="urn:microsoft.com/office/officeart/2005/8/layout/hierarchy2"/>
    <dgm:cxn modelId="{4A42E459-FB99-4557-88D7-89B448B3BB1F}" srcId="{124E6CF7-6375-426D-9DAC-1E3577D10981}" destId="{B8D13E09-B9FB-493C-A776-D6D59A094E7B}" srcOrd="0" destOrd="0" parTransId="{96BE9B43-6739-4D06-BB23-6D7F2C2D57A6}" sibTransId="{37333135-8EBE-49E2-B6BB-BA7A4598478B}"/>
    <dgm:cxn modelId="{1407CCE9-22EF-4807-AFEF-37D6AC645A43}" srcId="{22D61502-B008-4A1B-A25A-FA98752D3F9E}" destId="{58CF89FC-ABF1-4AE5-9EE4-BC57407FF1D2}" srcOrd="1" destOrd="0" parTransId="{D8DBF9A6-ABDB-4728-A2FB-EFEA8E531161}" sibTransId="{13A7AAAE-70D1-4071-8632-E72D7159736B}"/>
    <dgm:cxn modelId="{EC7E7109-9A43-48CC-BA1C-42DD1022845A}" srcId="{D9FE9AC6-9ECA-4D37-B151-22AA1E93AFA4}" destId="{3F5821A8-1C46-4607-8029-45A3E59D8BB3}" srcOrd="0" destOrd="0" parTransId="{E203C64A-8C6A-47D3-89B1-C630F21AEBC1}" sibTransId="{DF7751B0-4B83-494C-BCB6-5C40DA3BE291}"/>
    <dgm:cxn modelId="{A6BD810E-1D77-418C-BAF6-E7B88A0FDAC3}" srcId="{0831B4DC-882D-4718-B133-B2D45617996F}" destId="{6649C75A-3DA6-4EAD-8A5E-4295B34A6B2F}" srcOrd="0" destOrd="0" parTransId="{78876D18-7E78-4CFB-A9D9-B51DA5D15706}" sibTransId="{0F715728-A740-4391-9314-B5CF0EA263CE}"/>
    <dgm:cxn modelId="{C0CFF842-0957-4062-A4E8-C530877B6303}" type="presOf" srcId="{124E6CF7-6375-426D-9DAC-1E3577D10981}" destId="{35D1CF14-8EE5-4302-BFBB-461063A9E08E}" srcOrd="0" destOrd="0" presId="urn:microsoft.com/office/officeart/2005/8/layout/hierarchy2"/>
    <dgm:cxn modelId="{DCFC719C-EA69-4AEA-B446-5FA749B7F10C}" type="presOf" srcId="{A4D2A0B2-A233-46DE-B0F5-F1F8C2CACE32}" destId="{B948D4BD-70E0-4EA6-AF09-10890F4C0A7D}" srcOrd="1" destOrd="0" presId="urn:microsoft.com/office/officeart/2005/8/layout/hierarchy2"/>
    <dgm:cxn modelId="{A29DDB46-58D5-45BE-BD3A-821CC959C61B}" srcId="{22D61502-B008-4A1B-A25A-FA98752D3F9E}" destId="{124E6CF7-6375-426D-9DAC-1E3577D10981}" srcOrd="0" destOrd="0" parTransId="{E3D150BE-2C98-4511-A358-D33949BC6C4E}" sibTransId="{C811025B-60A3-42C7-883D-93EC76F5AE04}"/>
    <dgm:cxn modelId="{409F18C2-A6ED-480C-8FB7-635D471B47B6}" srcId="{D9FE9AC6-9ECA-4D37-B151-22AA1E93AFA4}" destId="{AAC0CD8A-8EAA-48A4-B8B1-AD616A9EC29D}" srcOrd="1" destOrd="0" parTransId="{13FA4055-1ECF-4495-913E-0522A615C973}" sibTransId="{89EAEBFA-009C-4639-9818-B7A5B3DB8FA2}"/>
    <dgm:cxn modelId="{EF4BC301-11E2-4434-8E02-FF2A05C0CA33}" type="presOf" srcId="{8B9C36E6-3784-442B-B0EC-D19C718BAFDC}" destId="{E873F2AB-49AC-4D24-A9CA-342B0810CB42}" srcOrd="0" destOrd="0" presId="urn:microsoft.com/office/officeart/2005/8/layout/hierarchy2"/>
    <dgm:cxn modelId="{288773E4-176A-4C77-8538-034FF0DAEF68}" type="presOf" srcId="{0831B4DC-882D-4718-B133-B2D45617996F}" destId="{C5134FC8-27F5-49DE-932E-30BA6D4CCF26}" srcOrd="0" destOrd="0" presId="urn:microsoft.com/office/officeart/2005/8/layout/hierarchy2"/>
    <dgm:cxn modelId="{C2C0E6AA-CD94-4DD3-9ED3-A74567702766}" type="presOf" srcId="{AAC0CD8A-8EAA-48A4-B8B1-AD616A9EC29D}" destId="{379AD40A-FC80-464E-BBA6-6F1D3D5583C1}" srcOrd="0" destOrd="0" presId="urn:microsoft.com/office/officeart/2005/8/layout/hierarchy2"/>
    <dgm:cxn modelId="{5686283C-75A9-403E-B665-13910CF3C563}" srcId="{DFDA15DB-9B9F-4442-B66B-C95F49B63BFD}" destId="{E79CF198-4D49-451B-B414-6C12F9AD40CF}" srcOrd="0" destOrd="0" parTransId="{BC464F27-2A68-4F6D-B4EE-73C06C88D1F3}" sibTransId="{F5FF8D39-8914-4A1D-B098-2F1DF0ABA8A3}"/>
    <dgm:cxn modelId="{7B920E81-E600-410F-BF48-52103CD20C6E}" srcId="{124E6CF7-6375-426D-9DAC-1E3577D10981}" destId="{78637F92-8A02-4288-956C-F1C5E1A1DE19}" srcOrd="1" destOrd="0" parTransId="{00A9E11B-35C3-4606-8713-86DE3E7F0F73}" sibTransId="{5A4DF47E-FFA4-4D87-AD31-2CACA131F371}"/>
    <dgm:cxn modelId="{00361152-721E-49B8-B33A-77E2B4BF025E}" srcId="{B4B7CC8D-F558-4F87-9E61-43C578E12AF5}" destId="{DFDA15DB-9B9F-4442-B66B-C95F49B63BFD}" srcOrd="0" destOrd="0" parTransId="{784E1083-DACD-4FDD-9A73-4E7BA70D8DE1}" sibTransId="{7703D4E9-87C9-4EA1-846B-894D4AB72380}"/>
    <dgm:cxn modelId="{FD460B92-DDD2-45EC-8BBA-1AA37073DEDA}" type="presOf" srcId="{B9480DC4-E591-4BE2-A9FE-43ECB531E736}" destId="{EC9FA749-E82C-4561-A9ED-298D985308F5}" srcOrd="0" destOrd="0" presId="urn:microsoft.com/office/officeart/2005/8/layout/hierarchy2"/>
    <dgm:cxn modelId="{F267ACB0-8C1B-4B09-BBF1-BAEF29C9410D}" type="presOf" srcId="{E3D150BE-2C98-4511-A358-D33949BC6C4E}" destId="{9F2C1ACC-B268-4DD9-9D54-4B2E5E93DDAD}" srcOrd="0" destOrd="0" presId="urn:microsoft.com/office/officeart/2005/8/layout/hierarchy2"/>
    <dgm:cxn modelId="{0B0ED775-EAC0-4BB4-B349-3C50FB227017}" type="presOf" srcId="{78876D18-7E78-4CFB-A9D9-B51DA5D15706}" destId="{607BCCF5-E56A-4B04-B405-218FD6F7B704}" srcOrd="0" destOrd="0" presId="urn:microsoft.com/office/officeart/2005/8/layout/hierarchy2"/>
    <dgm:cxn modelId="{BA6DE1EB-D9CC-487D-9909-222227B6AB92}" type="presOf" srcId="{DFDA15DB-9B9F-4442-B66B-C95F49B63BFD}" destId="{6BE169F3-382B-48B6-B91D-31A0E9B6F67F}" srcOrd="0" destOrd="0" presId="urn:microsoft.com/office/officeart/2005/8/layout/hierarchy2"/>
    <dgm:cxn modelId="{C7CBEAED-6184-4192-96ED-47884D3E01E4}" type="presOf" srcId="{4FE7A845-D6D0-4B94-B0A7-77B7235A0791}" destId="{5480081C-DAF9-46A8-B400-82EE8CA56F1F}" srcOrd="0" destOrd="0" presId="urn:microsoft.com/office/officeart/2005/8/layout/hierarchy2"/>
    <dgm:cxn modelId="{B82356C1-068F-4510-9B0D-19E22CA5A36E}" type="presOf" srcId="{B8D13E09-B9FB-493C-A776-D6D59A094E7B}" destId="{A9CD3BEB-B47C-478A-B6BB-CD1E4CC82F6B}" srcOrd="0" destOrd="0" presId="urn:microsoft.com/office/officeart/2005/8/layout/hierarchy2"/>
    <dgm:cxn modelId="{EA30C746-EA07-4B83-836B-3B922CE4509C}" type="presOf" srcId="{6649C75A-3DA6-4EAD-8A5E-4295B34A6B2F}" destId="{3B95206B-336A-4D51-A9DC-C031930EAEE4}" srcOrd="0" destOrd="0" presId="urn:microsoft.com/office/officeart/2005/8/layout/hierarchy2"/>
    <dgm:cxn modelId="{1317D5CB-A42E-4DBA-BBC3-742B6C1C3D3E}" srcId="{DFDA15DB-9B9F-4442-B66B-C95F49B63BFD}" destId="{22D61502-B008-4A1B-A25A-FA98752D3F9E}" srcOrd="1" destOrd="0" parTransId="{8B9C36E6-3784-442B-B0EC-D19C718BAFDC}" sibTransId="{AFFEB117-B981-46FB-94AC-7A5D67D18A34}"/>
    <dgm:cxn modelId="{61D38DA2-3F4F-4768-9A8D-C051D5F44361}" type="presOf" srcId="{8929978F-FD57-4218-9DFD-7BD764768DFA}" destId="{B6C7D86C-903D-4675-8F1D-B0C3BE0B7945}" srcOrd="1" destOrd="0" presId="urn:microsoft.com/office/officeart/2005/8/layout/hierarchy2"/>
    <dgm:cxn modelId="{3C2C7EBC-E6DA-4037-B6D9-98A116881332}" type="presOf" srcId="{E203C64A-8C6A-47D3-89B1-C630F21AEBC1}" destId="{33B7538E-1265-4DD8-A8D6-18402BC83638}" srcOrd="1" destOrd="0" presId="urn:microsoft.com/office/officeart/2005/8/layout/hierarchy2"/>
    <dgm:cxn modelId="{C4E440A8-9EE6-4079-81EC-C3215355C2A7}" type="presOf" srcId="{1ECA478F-DA6D-4349-A2F4-970B7F1D8E72}" destId="{D0F513DF-213E-49A6-84F8-00F5BD6522DB}" srcOrd="0" destOrd="0" presId="urn:microsoft.com/office/officeart/2005/8/layout/hierarchy2"/>
    <dgm:cxn modelId="{280F0A97-0611-480C-8582-768165E0B376}" type="presOf" srcId="{E3D150BE-2C98-4511-A358-D33949BC6C4E}" destId="{8774A0E1-C569-468B-969B-ABF0AFDD465D}" srcOrd="1" destOrd="0" presId="urn:microsoft.com/office/officeart/2005/8/layout/hierarchy2"/>
    <dgm:cxn modelId="{CDA61106-9C7E-4C6E-8B75-ACCE9B8DABA4}" type="presOf" srcId="{41E1600E-F4A9-4225-8A51-333CCD6EB80D}" destId="{CA0E3F73-EDCA-43BB-AA26-FB1925435948}" srcOrd="1" destOrd="0" presId="urn:microsoft.com/office/officeart/2005/8/layout/hierarchy2"/>
    <dgm:cxn modelId="{C9344309-F7C8-4C9A-94BA-6F4D9079F5BC}" srcId="{58CF89FC-ABF1-4AE5-9EE4-BC57407FF1D2}" destId="{1B5AC8B9-BF7D-428C-AB05-9AC2A2B57985}" srcOrd="1" destOrd="0" parTransId="{8929978F-FD57-4218-9DFD-7BD764768DFA}" sibTransId="{ABB836C1-44CB-4338-9053-2E96712D07B7}"/>
    <dgm:cxn modelId="{897585DF-FB04-4B7D-8BA6-B891922FCCAB}" type="presOf" srcId="{B9480DC4-E591-4BE2-A9FE-43ECB531E736}" destId="{FF2B18D3-F2B3-4A82-95B8-E25F2ECE1A17}" srcOrd="1" destOrd="0" presId="urn:microsoft.com/office/officeart/2005/8/layout/hierarchy2"/>
    <dgm:cxn modelId="{3B69A25F-AD02-4317-88AE-8946AEFD9437}" type="presOf" srcId="{96BE9B43-6739-4D06-BB23-6D7F2C2D57A6}" destId="{0F931A67-4672-4F78-99F2-6F40E27D99F9}" srcOrd="1" destOrd="0" presId="urn:microsoft.com/office/officeart/2005/8/layout/hierarchy2"/>
    <dgm:cxn modelId="{2964041B-008B-4D42-B82C-5AC940EC31B3}" srcId="{0831B4DC-882D-4718-B133-B2D45617996F}" destId="{1AA5A07F-1ECD-4D74-8EB2-82413C471800}" srcOrd="1" destOrd="0" parTransId="{A4D2A0B2-A233-46DE-B0F5-F1F8C2CACE32}" sibTransId="{1307B4C6-E504-4A7D-AF7D-A6DE05E6736C}"/>
    <dgm:cxn modelId="{BD8BD17B-8AE9-4688-8870-2A9E99955BF2}" type="presOf" srcId="{1B5AC8B9-BF7D-428C-AB05-9AC2A2B57985}" destId="{FC09576A-52C5-4761-AB8B-3608FDE5EB60}" srcOrd="0" destOrd="0" presId="urn:microsoft.com/office/officeart/2005/8/layout/hierarchy2"/>
    <dgm:cxn modelId="{51F19FCB-469B-4EE5-B84C-C5F84F5282D0}" type="presOf" srcId="{3F5821A8-1C46-4607-8029-45A3E59D8BB3}" destId="{591F5377-73AD-468E-AE79-FBE77AC3D5A3}" srcOrd="0" destOrd="0" presId="urn:microsoft.com/office/officeart/2005/8/layout/hierarchy2"/>
    <dgm:cxn modelId="{79E01053-8B08-42CE-8630-86F47621FF5B}" srcId="{E79CF198-4D49-451B-B414-6C12F9AD40CF}" destId="{0831B4DC-882D-4718-B133-B2D45617996F}" srcOrd="1" destOrd="0" parTransId="{B9480DC4-E591-4BE2-A9FE-43ECB531E736}" sibTransId="{2612F95D-2BC8-4AEA-B11B-93D4C56F4DD3}"/>
    <dgm:cxn modelId="{A987875B-97A2-4945-90A4-1B13A609738A}" type="presOf" srcId="{41E1600E-F4A9-4225-8A51-333CCD6EB80D}" destId="{90A7B3CA-BFEA-4099-B327-44C3BD1EE1AC}" srcOrd="0" destOrd="0" presId="urn:microsoft.com/office/officeart/2005/8/layout/hierarchy2"/>
    <dgm:cxn modelId="{C1749493-B5CD-4F5A-8670-187292D2889B}" type="presOf" srcId="{D8DBF9A6-ABDB-4728-A2FB-EFEA8E531161}" destId="{E2E345D0-C3C2-4A67-A59D-5B8D4C9C3FFE}" srcOrd="0" destOrd="0" presId="urn:microsoft.com/office/officeart/2005/8/layout/hierarchy2"/>
    <dgm:cxn modelId="{F507979A-91AB-45B9-B9D5-40429691B181}" type="presParOf" srcId="{94A60611-3B66-4A25-8A61-B8CB6C1DEB6B}" destId="{94A569ED-9A87-40A2-8074-6BBB4723909F}" srcOrd="0" destOrd="0" presId="urn:microsoft.com/office/officeart/2005/8/layout/hierarchy2"/>
    <dgm:cxn modelId="{9B79BB1B-2E80-42AA-8534-42B5CA1F9CA0}" type="presParOf" srcId="{94A569ED-9A87-40A2-8074-6BBB4723909F}" destId="{6BE169F3-382B-48B6-B91D-31A0E9B6F67F}" srcOrd="0" destOrd="0" presId="urn:microsoft.com/office/officeart/2005/8/layout/hierarchy2"/>
    <dgm:cxn modelId="{AD951661-D219-4510-9373-3FDDDA88E1CB}" type="presParOf" srcId="{94A569ED-9A87-40A2-8074-6BBB4723909F}" destId="{19EE16A5-3CA3-4FF5-BD01-C28E41847062}" srcOrd="1" destOrd="0" presId="urn:microsoft.com/office/officeart/2005/8/layout/hierarchy2"/>
    <dgm:cxn modelId="{12F1F944-57A5-46F2-B2E2-B4B7021514CA}" type="presParOf" srcId="{19EE16A5-3CA3-4FF5-BD01-C28E41847062}" destId="{3BC1D8E0-A308-45AF-A046-EAB1F3A65797}" srcOrd="0" destOrd="0" presId="urn:microsoft.com/office/officeart/2005/8/layout/hierarchy2"/>
    <dgm:cxn modelId="{7F501177-AE96-4C3F-B111-74A7993DB17C}" type="presParOf" srcId="{3BC1D8E0-A308-45AF-A046-EAB1F3A65797}" destId="{55DE8AD0-3336-4F39-A7CB-AFE41E8346BB}" srcOrd="0" destOrd="0" presId="urn:microsoft.com/office/officeart/2005/8/layout/hierarchy2"/>
    <dgm:cxn modelId="{1649820B-1847-4E06-81DE-8275DC25FDC2}" type="presParOf" srcId="{19EE16A5-3CA3-4FF5-BD01-C28E41847062}" destId="{55F96726-CCF9-4BD2-B966-805724F7D2B2}" srcOrd="1" destOrd="0" presId="urn:microsoft.com/office/officeart/2005/8/layout/hierarchy2"/>
    <dgm:cxn modelId="{B3E6F3FE-B3C4-4A13-A446-55EE6CB9598C}" type="presParOf" srcId="{55F96726-CCF9-4BD2-B966-805724F7D2B2}" destId="{A4341592-8753-4256-8AB8-AA9D7D87655E}" srcOrd="0" destOrd="0" presId="urn:microsoft.com/office/officeart/2005/8/layout/hierarchy2"/>
    <dgm:cxn modelId="{143BC197-6554-4B2B-B87A-92B347516F3B}" type="presParOf" srcId="{55F96726-CCF9-4BD2-B966-805724F7D2B2}" destId="{B45AB496-E67F-4B01-8680-5B9247E3AF7D}" srcOrd="1" destOrd="0" presId="urn:microsoft.com/office/officeart/2005/8/layout/hierarchy2"/>
    <dgm:cxn modelId="{6A73B14B-DA89-4E19-BE07-690015D51B25}" type="presParOf" srcId="{B45AB496-E67F-4B01-8680-5B9247E3AF7D}" destId="{90A7B3CA-BFEA-4099-B327-44C3BD1EE1AC}" srcOrd="0" destOrd="0" presId="urn:microsoft.com/office/officeart/2005/8/layout/hierarchy2"/>
    <dgm:cxn modelId="{A9E38E4C-943B-47E8-B7DF-DA86DF54AAEA}" type="presParOf" srcId="{90A7B3CA-BFEA-4099-B327-44C3BD1EE1AC}" destId="{CA0E3F73-EDCA-43BB-AA26-FB1925435948}" srcOrd="0" destOrd="0" presId="urn:microsoft.com/office/officeart/2005/8/layout/hierarchy2"/>
    <dgm:cxn modelId="{C50B6B58-976E-4776-B729-8E2B7462AF51}" type="presParOf" srcId="{B45AB496-E67F-4B01-8680-5B9247E3AF7D}" destId="{A737E31D-4FEE-46D6-9DA7-ACAD4BD046E0}" srcOrd="1" destOrd="0" presId="urn:microsoft.com/office/officeart/2005/8/layout/hierarchy2"/>
    <dgm:cxn modelId="{86221DB1-ECE6-4DEA-A9CD-0B53533182FD}" type="presParOf" srcId="{A737E31D-4FEE-46D6-9DA7-ACAD4BD046E0}" destId="{B3203D9C-3D0D-4D83-92FF-C6824FAA664C}" srcOrd="0" destOrd="0" presId="urn:microsoft.com/office/officeart/2005/8/layout/hierarchy2"/>
    <dgm:cxn modelId="{63C36F54-5E58-48AE-9FB1-917965637ADC}" type="presParOf" srcId="{A737E31D-4FEE-46D6-9DA7-ACAD4BD046E0}" destId="{0E14C7A5-9EDE-48F4-A74F-77CFE68BC0E8}" srcOrd="1" destOrd="0" presId="urn:microsoft.com/office/officeart/2005/8/layout/hierarchy2"/>
    <dgm:cxn modelId="{C1D44839-2E90-4767-A16A-559CF5FB5050}" type="presParOf" srcId="{0E14C7A5-9EDE-48F4-A74F-77CFE68BC0E8}" destId="{A4F210A2-67CF-4068-8A51-C91A7555EB59}" srcOrd="0" destOrd="0" presId="urn:microsoft.com/office/officeart/2005/8/layout/hierarchy2"/>
    <dgm:cxn modelId="{942DDA65-0F91-4AD8-80F5-D8BC791C872F}" type="presParOf" srcId="{A4F210A2-67CF-4068-8A51-C91A7555EB59}" destId="{33B7538E-1265-4DD8-A8D6-18402BC83638}" srcOrd="0" destOrd="0" presId="urn:microsoft.com/office/officeart/2005/8/layout/hierarchy2"/>
    <dgm:cxn modelId="{CC20DF46-4D32-4A96-BC21-40D89EA3CBEA}" type="presParOf" srcId="{0E14C7A5-9EDE-48F4-A74F-77CFE68BC0E8}" destId="{F6662EA6-5F91-44D7-8A5E-E574FDE4D479}" srcOrd="1" destOrd="0" presId="urn:microsoft.com/office/officeart/2005/8/layout/hierarchy2"/>
    <dgm:cxn modelId="{DC24F9ED-6346-435F-82BC-A442ADE9675D}" type="presParOf" srcId="{F6662EA6-5F91-44D7-8A5E-E574FDE4D479}" destId="{591F5377-73AD-468E-AE79-FBE77AC3D5A3}" srcOrd="0" destOrd="0" presId="urn:microsoft.com/office/officeart/2005/8/layout/hierarchy2"/>
    <dgm:cxn modelId="{A9FDC2A7-94B7-4E96-861D-2D04FFFF2B33}" type="presParOf" srcId="{F6662EA6-5F91-44D7-8A5E-E574FDE4D479}" destId="{6A8BDFB9-BD69-4172-BE7E-9110FA8966D8}" srcOrd="1" destOrd="0" presId="urn:microsoft.com/office/officeart/2005/8/layout/hierarchy2"/>
    <dgm:cxn modelId="{CB1ADAC8-9CF4-49E7-8D2D-9D94E75B5C6D}" type="presParOf" srcId="{0E14C7A5-9EDE-48F4-A74F-77CFE68BC0E8}" destId="{DE48B6E1-428E-4D12-B1D7-738DED99C506}" srcOrd="2" destOrd="0" presId="urn:microsoft.com/office/officeart/2005/8/layout/hierarchy2"/>
    <dgm:cxn modelId="{EF0639B0-1F02-4C03-A331-54E378D172D4}" type="presParOf" srcId="{DE48B6E1-428E-4D12-B1D7-738DED99C506}" destId="{4A358865-D007-442B-B43A-0E1B1A2B02B0}" srcOrd="0" destOrd="0" presId="urn:microsoft.com/office/officeart/2005/8/layout/hierarchy2"/>
    <dgm:cxn modelId="{67E58EFA-A11F-47CF-893F-77AE72AB4D70}" type="presParOf" srcId="{0E14C7A5-9EDE-48F4-A74F-77CFE68BC0E8}" destId="{8061374E-9492-468F-83D9-7B6B2CF9A073}" srcOrd="3" destOrd="0" presId="urn:microsoft.com/office/officeart/2005/8/layout/hierarchy2"/>
    <dgm:cxn modelId="{76CCBF83-6428-48B6-AE48-D5A920E800A1}" type="presParOf" srcId="{8061374E-9492-468F-83D9-7B6B2CF9A073}" destId="{379AD40A-FC80-464E-BBA6-6F1D3D5583C1}" srcOrd="0" destOrd="0" presId="urn:microsoft.com/office/officeart/2005/8/layout/hierarchy2"/>
    <dgm:cxn modelId="{435209D0-09F1-4261-93D4-01B0A0149C74}" type="presParOf" srcId="{8061374E-9492-468F-83D9-7B6B2CF9A073}" destId="{7669F693-ADDD-41A5-9E21-61334E0C7C3D}" srcOrd="1" destOrd="0" presId="urn:microsoft.com/office/officeart/2005/8/layout/hierarchy2"/>
    <dgm:cxn modelId="{969C3A8D-8974-4367-9D80-88CD81F93DFB}" type="presParOf" srcId="{B45AB496-E67F-4B01-8680-5B9247E3AF7D}" destId="{EC9FA749-E82C-4561-A9ED-298D985308F5}" srcOrd="2" destOrd="0" presId="urn:microsoft.com/office/officeart/2005/8/layout/hierarchy2"/>
    <dgm:cxn modelId="{63292208-1117-4A09-812A-19B77139BC8C}" type="presParOf" srcId="{EC9FA749-E82C-4561-A9ED-298D985308F5}" destId="{FF2B18D3-F2B3-4A82-95B8-E25F2ECE1A17}" srcOrd="0" destOrd="0" presId="urn:microsoft.com/office/officeart/2005/8/layout/hierarchy2"/>
    <dgm:cxn modelId="{DB5A39A9-C052-4172-8F6A-3A91DDC8FFBB}" type="presParOf" srcId="{B45AB496-E67F-4B01-8680-5B9247E3AF7D}" destId="{183BFFA1-3CB4-4C48-B7CF-7E05205F73B9}" srcOrd="3" destOrd="0" presId="urn:microsoft.com/office/officeart/2005/8/layout/hierarchy2"/>
    <dgm:cxn modelId="{DBF8CF1C-C446-416F-AF77-5CB5CA45CBE9}" type="presParOf" srcId="{183BFFA1-3CB4-4C48-B7CF-7E05205F73B9}" destId="{C5134FC8-27F5-49DE-932E-30BA6D4CCF26}" srcOrd="0" destOrd="0" presId="urn:microsoft.com/office/officeart/2005/8/layout/hierarchy2"/>
    <dgm:cxn modelId="{924A0D00-A6DA-40B1-9EA2-7A2F5962B62B}" type="presParOf" srcId="{183BFFA1-3CB4-4C48-B7CF-7E05205F73B9}" destId="{C2C78A29-F55A-425E-99F5-9F0A8D02BCA4}" srcOrd="1" destOrd="0" presId="urn:microsoft.com/office/officeart/2005/8/layout/hierarchy2"/>
    <dgm:cxn modelId="{3A57F412-40CE-4F87-84C3-BBCFBC68CB14}" type="presParOf" srcId="{C2C78A29-F55A-425E-99F5-9F0A8D02BCA4}" destId="{607BCCF5-E56A-4B04-B405-218FD6F7B704}" srcOrd="0" destOrd="0" presId="urn:microsoft.com/office/officeart/2005/8/layout/hierarchy2"/>
    <dgm:cxn modelId="{9A72CA95-7E77-42C4-8B1D-EBE475DCBCFF}" type="presParOf" srcId="{607BCCF5-E56A-4B04-B405-218FD6F7B704}" destId="{7B1F3C3B-43C2-4D40-8393-37C56E8D2107}" srcOrd="0" destOrd="0" presId="urn:microsoft.com/office/officeart/2005/8/layout/hierarchy2"/>
    <dgm:cxn modelId="{0608DDCF-F698-4C49-930F-B630AC386EDE}" type="presParOf" srcId="{C2C78A29-F55A-425E-99F5-9F0A8D02BCA4}" destId="{4B0E2F8D-7C31-4CB5-BB0B-36EC8EF3189D}" srcOrd="1" destOrd="0" presId="urn:microsoft.com/office/officeart/2005/8/layout/hierarchy2"/>
    <dgm:cxn modelId="{57C5EE97-9B17-46AF-B3B9-04BA95C387E0}" type="presParOf" srcId="{4B0E2F8D-7C31-4CB5-BB0B-36EC8EF3189D}" destId="{3B95206B-336A-4D51-A9DC-C031930EAEE4}" srcOrd="0" destOrd="0" presId="urn:microsoft.com/office/officeart/2005/8/layout/hierarchy2"/>
    <dgm:cxn modelId="{1E78752F-545A-4AF1-9ADE-631F93212357}" type="presParOf" srcId="{4B0E2F8D-7C31-4CB5-BB0B-36EC8EF3189D}" destId="{D096A7B1-4AAA-4950-A1D3-EEECAC449DE2}" srcOrd="1" destOrd="0" presId="urn:microsoft.com/office/officeart/2005/8/layout/hierarchy2"/>
    <dgm:cxn modelId="{AED8BAF2-B1BB-4E27-B693-3E748596E0CB}" type="presParOf" srcId="{C2C78A29-F55A-425E-99F5-9F0A8D02BCA4}" destId="{84712552-7969-43E0-9F75-BF113B411E72}" srcOrd="2" destOrd="0" presId="urn:microsoft.com/office/officeart/2005/8/layout/hierarchy2"/>
    <dgm:cxn modelId="{287C5ED4-0755-4F26-83F2-D3E1E854DB80}" type="presParOf" srcId="{84712552-7969-43E0-9F75-BF113B411E72}" destId="{B948D4BD-70E0-4EA6-AF09-10890F4C0A7D}" srcOrd="0" destOrd="0" presId="urn:microsoft.com/office/officeart/2005/8/layout/hierarchy2"/>
    <dgm:cxn modelId="{88874176-B9F2-4848-86C2-5A824BC289A9}" type="presParOf" srcId="{C2C78A29-F55A-425E-99F5-9F0A8D02BCA4}" destId="{A28F83CC-2556-4A5E-90AA-DA1BD4559CE8}" srcOrd="3" destOrd="0" presId="urn:microsoft.com/office/officeart/2005/8/layout/hierarchy2"/>
    <dgm:cxn modelId="{5B4ACEFB-97CB-484B-83E9-C39FCCF87962}" type="presParOf" srcId="{A28F83CC-2556-4A5E-90AA-DA1BD4559CE8}" destId="{CFFBD7C0-5210-4B6E-BFBE-1BD63A7AD60A}" srcOrd="0" destOrd="0" presId="urn:microsoft.com/office/officeart/2005/8/layout/hierarchy2"/>
    <dgm:cxn modelId="{E2CB2D6D-18AB-4DD5-A728-C3887448EAC0}" type="presParOf" srcId="{A28F83CC-2556-4A5E-90AA-DA1BD4559CE8}" destId="{AFAEAD50-470F-4721-991C-34377B5C092A}" srcOrd="1" destOrd="0" presId="urn:microsoft.com/office/officeart/2005/8/layout/hierarchy2"/>
    <dgm:cxn modelId="{BFF729B7-816E-43DE-B889-AF2EDAF5BFAA}" type="presParOf" srcId="{19EE16A5-3CA3-4FF5-BD01-C28E41847062}" destId="{E873F2AB-49AC-4D24-A9CA-342B0810CB42}" srcOrd="2" destOrd="0" presId="urn:microsoft.com/office/officeart/2005/8/layout/hierarchy2"/>
    <dgm:cxn modelId="{E9BCB2FE-1B17-4C6D-8DE7-C484D7F871FC}" type="presParOf" srcId="{E873F2AB-49AC-4D24-A9CA-342B0810CB42}" destId="{D603D483-CA07-409B-B637-A8ACC87D9398}" srcOrd="0" destOrd="0" presId="urn:microsoft.com/office/officeart/2005/8/layout/hierarchy2"/>
    <dgm:cxn modelId="{503E6FA1-1DD9-4AF7-BB85-E40AF7E3F82D}" type="presParOf" srcId="{19EE16A5-3CA3-4FF5-BD01-C28E41847062}" destId="{92B90082-6C34-4C2F-B8C5-5C61B7257528}" srcOrd="3" destOrd="0" presId="urn:microsoft.com/office/officeart/2005/8/layout/hierarchy2"/>
    <dgm:cxn modelId="{11A7D6FE-7A43-43FA-A45B-D17E6B771DF3}" type="presParOf" srcId="{92B90082-6C34-4C2F-B8C5-5C61B7257528}" destId="{F0971B36-FB74-469B-B8BC-163963744023}" srcOrd="0" destOrd="0" presId="urn:microsoft.com/office/officeart/2005/8/layout/hierarchy2"/>
    <dgm:cxn modelId="{DA6DC040-872E-4097-8768-4F5F977FDDBC}" type="presParOf" srcId="{92B90082-6C34-4C2F-B8C5-5C61B7257528}" destId="{84F386EB-C87D-4BAD-96C9-7549CDE11467}" srcOrd="1" destOrd="0" presId="urn:microsoft.com/office/officeart/2005/8/layout/hierarchy2"/>
    <dgm:cxn modelId="{ABEE43EC-E4E8-4FA6-813C-31FE40500E18}" type="presParOf" srcId="{84F386EB-C87D-4BAD-96C9-7549CDE11467}" destId="{9F2C1ACC-B268-4DD9-9D54-4B2E5E93DDAD}" srcOrd="0" destOrd="0" presId="urn:microsoft.com/office/officeart/2005/8/layout/hierarchy2"/>
    <dgm:cxn modelId="{5B7C4B4E-669E-46D3-B206-A014750D64C4}" type="presParOf" srcId="{9F2C1ACC-B268-4DD9-9D54-4B2E5E93DDAD}" destId="{8774A0E1-C569-468B-969B-ABF0AFDD465D}" srcOrd="0" destOrd="0" presId="urn:microsoft.com/office/officeart/2005/8/layout/hierarchy2"/>
    <dgm:cxn modelId="{62A0F788-4F77-4B62-98FE-3A4676D963FB}" type="presParOf" srcId="{84F386EB-C87D-4BAD-96C9-7549CDE11467}" destId="{2743EFC1-ED68-4FA7-BA07-902ECBC9D1B2}" srcOrd="1" destOrd="0" presId="urn:microsoft.com/office/officeart/2005/8/layout/hierarchy2"/>
    <dgm:cxn modelId="{92D6FADD-B0BA-4883-A0C7-D927524BC95B}" type="presParOf" srcId="{2743EFC1-ED68-4FA7-BA07-902ECBC9D1B2}" destId="{35D1CF14-8EE5-4302-BFBB-461063A9E08E}" srcOrd="0" destOrd="0" presId="urn:microsoft.com/office/officeart/2005/8/layout/hierarchy2"/>
    <dgm:cxn modelId="{8E0958CB-0192-49DE-8BD2-C698AB583DB3}" type="presParOf" srcId="{2743EFC1-ED68-4FA7-BA07-902ECBC9D1B2}" destId="{E4FD0D74-4B51-41A9-A64F-9F3575DA4FDB}" srcOrd="1" destOrd="0" presId="urn:microsoft.com/office/officeart/2005/8/layout/hierarchy2"/>
    <dgm:cxn modelId="{5DB8AEFA-8359-4124-9FA6-E03D42001EF2}" type="presParOf" srcId="{E4FD0D74-4B51-41A9-A64F-9F3575DA4FDB}" destId="{4D235960-30AD-436F-B420-E3DE7FE6C3A8}" srcOrd="0" destOrd="0" presId="urn:microsoft.com/office/officeart/2005/8/layout/hierarchy2"/>
    <dgm:cxn modelId="{B990E1DE-B262-4E2F-8044-405F839D2D3D}" type="presParOf" srcId="{4D235960-30AD-436F-B420-E3DE7FE6C3A8}" destId="{0F931A67-4672-4F78-99F2-6F40E27D99F9}" srcOrd="0" destOrd="0" presId="urn:microsoft.com/office/officeart/2005/8/layout/hierarchy2"/>
    <dgm:cxn modelId="{C2680E13-D669-413E-93E6-644CDAF2F100}" type="presParOf" srcId="{E4FD0D74-4B51-41A9-A64F-9F3575DA4FDB}" destId="{68808BE4-C3E3-43F5-AA67-7C846F4BFE65}" srcOrd="1" destOrd="0" presId="urn:microsoft.com/office/officeart/2005/8/layout/hierarchy2"/>
    <dgm:cxn modelId="{2A7E4E2D-6D99-478A-AD35-5C795587EFC9}" type="presParOf" srcId="{68808BE4-C3E3-43F5-AA67-7C846F4BFE65}" destId="{A9CD3BEB-B47C-478A-B6BB-CD1E4CC82F6B}" srcOrd="0" destOrd="0" presId="urn:microsoft.com/office/officeart/2005/8/layout/hierarchy2"/>
    <dgm:cxn modelId="{580EB55F-3043-4D97-885F-64D1E738CB2E}" type="presParOf" srcId="{68808BE4-C3E3-43F5-AA67-7C846F4BFE65}" destId="{84A100C8-A9A5-45D4-ACA9-6DD2BDB7AF52}" srcOrd="1" destOrd="0" presId="urn:microsoft.com/office/officeart/2005/8/layout/hierarchy2"/>
    <dgm:cxn modelId="{9943C535-149F-4D0A-8314-973BB8212161}" type="presParOf" srcId="{E4FD0D74-4B51-41A9-A64F-9F3575DA4FDB}" destId="{8C492C47-D8C1-4A15-8AB2-A3A8D11E5C27}" srcOrd="2" destOrd="0" presId="urn:microsoft.com/office/officeart/2005/8/layout/hierarchy2"/>
    <dgm:cxn modelId="{9E9A3304-ADD1-4256-BEFB-A315CE36181C}" type="presParOf" srcId="{8C492C47-D8C1-4A15-8AB2-A3A8D11E5C27}" destId="{9F567B58-63FE-45FC-AAAB-CD71271BA79A}" srcOrd="0" destOrd="0" presId="urn:microsoft.com/office/officeart/2005/8/layout/hierarchy2"/>
    <dgm:cxn modelId="{2F81ECD0-DB5D-49DB-830D-B23384B2B646}" type="presParOf" srcId="{E4FD0D74-4B51-41A9-A64F-9F3575DA4FDB}" destId="{D534EF74-4144-461C-893D-52F89BE79B2B}" srcOrd="3" destOrd="0" presId="urn:microsoft.com/office/officeart/2005/8/layout/hierarchy2"/>
    <dgm:cxn modelId="{B8AC5F98-A508-4A7E-89EC-55DCD621E94E}" type="presParOf" srcId="{D534EF74-4144-461C-893D-52F89BE79B2B}" destId="{A7F30384-5163-44BF-B01A-D023D4590496}" srcOrd="0" destOrd="0" presId="urn:microsoft.com/office/officeart/2005/8/layout/hierarchy2"/>
    <dgm:cxn modelId="{B37D7386-756F-4464-94F6-120539B16EF0}" type="presParOf" srcId="{D534EF74-4144-461C-893D-52F89BE79B2B}" destId="{034E2306-5DA1-44FF-8D3B-19B96C990B8D}" srcOrd="1" destOrd="0" presId="urn:microsoft.com/office/officeart/2005/8/layout/hierarchy2"/>
    <dgm:cxn modelId="{DD19A451-E15A-49CB-A96C-E0D72232170B}" type="presParOf" srcId="{84F386EB-C87D-4BAD-96C9-7549CDE11467}" destId="{E2E345D0-C3C2-4A67-A59D-5B8D4C9C3FFE}" srcOrd="2" destOrd="0" presId="urn:microsoft.com/office/officeart/2005/8/layout/hierarchy2"/>
    <dgm:cxn modelId="{B647E11E-054D-4667-9C9A-EFF0C4D74705}" type="presParOf" srcId="{E2E345D0-C3C2-4A67-A59D-5B8D4C9C3FFE}" destId="{F2ED6C32-7C3F-4D1A-93F1-226F9EF97C65}" srcOrd="0" destOrd="0" presId="urn:microsoft.com/office/officeart/2005/8/layout/hierarchy2"/>
    <dgm:cxn modelId="{449352C9-1CF9-45C9-8293-3C25A8EB3C14}" type="presParOf" srcId="{84F386EB-C87D-4BAD-96C9-7549CDE11467}" destId="{A438278C-3DD4-4615-B050-C8B8290724DD}" srcOrd="3" destOrd="0" presId="urn:microsoft.com/office/officeart/2005/8/layout/hierarchy2"/>
    <dgm:cxn modelId="{F9333EA3-509A-4A58-872C-FBDB2C8670F2}" type="presParOf" srcId="{A438278C-3DD4-4615-B050-C8B8290724DD}" destId="{9A4011F3-2422-4633-BD52-8BC40A42CBC7}" srcOrd="0" destOrd="0" presId="urn:microsoft.com/office/officeart/2005/8/layout/hierarchy2"/>
    <dgm:cxn modelId="{46D57540-39DC-442E-A947-89B9D6EA675B}" type="presParOf" srcId="{A438278C-3DD4-4615-B050-C8B8290724DD}" destId="{94B95894-ACE7-47C2-962E-BF1616396551}" srcOrd="1" destOrd="0" presId="urn:microsoft.com/office/officeart/2005/8/layout/hierarchy2"/>
    <dgm:cxn modelId="{601B2A6C-103A-4CA2-B22D-0507FF369F21}" type="presParOf" srcId="{94B95894-ACE7-47C2-962E-BF1616396551}" destId="{D0F513DF-213E-49A6-84F8-00F5BD6522DB}" srcOrd="0" destOrd="0" presId="urn:microsoft.com/office/officeart/2005/8/layout/hierarchy2"/>
    <dgm:cxn modelId="{FEC3625E-0702-49BD-BEA8-F887AB2B2D96}" type="presParOf" srcId="{D0F513DF-213E-49A6-84F8-00F5BD6522DB}" destId="{9780B838-56B4-458E-9850-5D9BFD1A3CA4}" srcOrd="0" destOrd="0" presId="urn:microsoft.com/office/officeart/2005/8/layout/hierarchy2"/>
    <dgm:cxn modelId="{9410678A-3ECF-49E0-A62C-2CF49797697D}" type="presParOf" srcId="{94B95894-ACE7-47C2-962E-BF1616396551}" destId="{DC084E39-885D-4CD7-8B28-7890274B9614}" srcOrd="1" destOrd="0" presId="urn:microsoft.com/office/officeart/2005/8/layout/hierarchy2"/>
    <dgm:cxn modelId="{B82BA81D-0E46-4087-A21A-CB4E9721C7AC}" type="presParOf" srcId="{DC084E39-885D-4CD7-8B28-7890274B9614}" destId="{5480081C-DAF9-46A8-B400-82EE8CA56F1F}" srcOrd="0" destOrd="0" presId="urn:microsoft.com/office/officeart/2005/8/layout/hierarchy2"/>
    <dgm:cxn modelId="{E379965C-CBE4-4D61-A322-750AB0BC88CC}" type="presParOf" srcId="{DC084E39-885D-4CD7-8B28-7890274B9614}" destId="{C0E684FA-8AA7-480E-80FD-D5A183135572}" srcOrd="1" destOrd="0" presId="urn:microsoft.com/office/officeart/2005/8/layout/hierarchy2"/>
    <dgm:cxn modelId="{7C39A0F5-3AC6-41A0-96F8-E4B962296160}" type="presParOf" srcId="{94B95894-ACE7-47C2-962E-BF1616396551}" destId="{D9617132-A1EF-4C35-AF85-B9BCCDF883DE}" srcOrd="2" destOrd="0" presId="urn:microsoft.com/office/officeart/2005/8/layout/hierarchy2"/>
    <dgm:cxn modelId="{065688B3-A030-409A-A200-B81EF0A58210}" type="presParOf" srcId="{D9617132-A1EF-4C35-AF85-B9BCCDF883DE}" destId="{B6C7D86C-903D-4675-8F1D-B0C3BE0B7945}" srcOrd="0" destOrd="0" presId="urn:microsoft.com/office/officeart/2005/8/layout/hierarchy2"/>
    <dgm:cxn modelId="{191D4E90-A775-4404-80C4-014582C3EC2F}" type="presParOf" srcId="{94B95894-ACE7-47C2-962E-BF1616396551}" destId="{C733DFA5-FF3C-469A-B3DC-C92878DEA6EB}" srcOrd="3" destOrd="0" presId="urn:microsoft.com/office/officeart/2005/8/layout/hierarchy2"/>
    <dgm:cxn modelId="{0A0CB899-ED1E-4FDD-9914-84F3BAFF1CBF}" type="presParOf" srcId="{C733DFA5-FF3C-469A-B3DC-C92878DEA6EB}" destId="{FC09576A-52C5-4761-AB8B-3608FDE5EB60}" srcOrd="0" destOrd="0" presId="urn:microsoft.com/office/officeart/2005/8/layout/hierarchy2"/>
    <dgm:cxn modelId="{632348DD-C33F-4C41-B3A3-50814FF63239}" type="presParOf" srcId="{C733DFA5-FF3C-469A-B3DC-C92878DEA6EB}" destId="{A7F71997-4776-4338-8D56-136184C8776A}" srcOrd="1" destOrd="0" presId="urn:microsoft.com/office/officeart/2005/8/layout/hierarchy2"/>
  </dgm:cxnLst>
  <dgm:bg/>
  <dgm:whole>
    <a:ln>
      <a:solidFill>
        <a:schemeClr val="accent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72DA32F-6D21-40CE-98AC-E7E39F10E22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3BD328-C7F2-42F3-8EDB-F90AEC9FB0ED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Приобретённый искусственный иммунитет</a:t>
          </a:r>
          <a:endParaRPr lang="ru-RU" dirty="0">
            <a:solidFill>
              <a:schemeClr val="tx1"/>
            </a:solidFill>
          </a:endParaRPr>
        </a:p>
      </dgm:t>
    </dgm:pt>
    <dgm:pt modelId="{7718E76D-EA58-402A-88A1-117608AC08FC}" type="parTrans" cxnId="{370E0B76-13AD-4A2D-98D9-05AB0E927DBF}">
      <dgm:prSet/>
      <dgm:spPr/>
      <dgm:t>
        <a:bodyPr/>
        <a:lstStyle/>
        <a:p>
          <a:endParaRPr lang="ru-RU"/>
        </a:p>
      </dgm:t>
    </dgm:pt>
    <dgm:pt modelId="{2CC83475-1ACB-4EF9-B796-65CF231B7580}" type="sibTrans" cxnId="{370E0B76-13AD-4A2D-98D9-05AB0E927DBF}">
      <dgm:prSet/>
      <dgm:spPr/>
      <dgm:t>
        <a:bodyPr/>
        <a:lstStyle/>
        <a:p>
          <a:endParaRPr lang="ru-RU"/>
        </a:p>
      </dgm:t>
    </dgm:pt>
    <dgm:pt modelId="{CA72F886-CB51-4E3B-BC42-C1265697F1E1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активный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A3EDE532-CEC0-4E19-B836-7824F5792B2A}" type="parTrans" cxnId="{5DF4D51C-C7E7-41BB-8211-9CBFE67D1265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6FC6D35-105C-4E2D-A9A3-001CD7E4034E}" type="sibTrans" cxnId="{5DF4D51C-C7E7-41BB-8211-9CBFE67D1265}">
      <dgm:prSet/>
      <dgm:spPr/>
      <dgm:t>
        <a:bodyPr/>
        <a:lstStyle/>
        <a:p>
          <a:endParaRPr lang="ru-RU"/>
        </a:p>
      </dgm:t>
    </dgm:pt>
    <dgm:pt modelId="{AD27CAB6-F502-4427-9838-9E53BCAB5DF4}">
      <dgm:prSet phldrT="[Текст]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Comic Sans MS" pitchFamily="66" charset="0"/>
            </a:rPr>
            <a:t>пассивный</a:t>
          </a:r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5E3818A6-E317-490E-ACA2-4B39391618B5}" type="parTrans" cxnId="{09B3E5D6-7F0C-4AA0-84EA-1DBC4281733C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716BB9D7-DA99-48E3-8309-B4B113915D7B}" type="sibTrans" cxnId="{09B3E5D6-7F0C-4AA0-84EA-1DBC4281733C}">
      <dgm:prSet/>
      <dgm:spPr/>
      <dgm:t>
        <a:bodyPr/>
        <a:lstStyle/>
        <a:p>
          <a:endParaRPr lang="ru-RU"/>
        </a:p>
      </dgm:t>
    </dgm:pt>
    <dgm:pt modelId="{29CFCF5F-6190-45D4-8B60-B56D7801833E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FE0BC91-DCE2-42C0-AA2C-9D5562C5D6C3}" type="parTrans" cxnId="{27C67864-1A2B-4826-8605-A5B7C64A4CF1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EEBA97DE-8BD3-4371-B62A-DAD59E15400C}" type="sibTrans" cxnId="{27C67864-1A2B-4826-8605-A5B7C64A4CF1}">
      <dgm:prSet/>
      <dgm:spPr/>
      <dgm:t>
        <a:bodyPr/>
        <a:lstStyle/>
        <a:p>
          <a:endParaRPr lang="ru-RU"/>
        </a:p>
      </dgm:t>
    </dgm:pt>
    <dgm:pt modelId="{46396FAE-AF31-40AA-9581-F085A248D4C1}">
      <dgm:prSet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D18E4D4-42EC-4305-ABB8-A1DE73906C0C}" type="parTrans" cxnId="{97E679B8-EE44-403D-939E-DE5C7BDE03DD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EB3D117-0D65-4B28-9C94-D84AA4BC8F96}" type="sibTrans" cxnId="{97E679B8-EE44-403D-939E-DE5C7BDE03DD}">
      <dgm:prSet/>
      <dgm:spPr/>
      <dgm:t>
        <a:bodyPr/>
        <a:lstStyle/>
        <a:p>
          <a:endParaRPr lang="ru-RU"/>
        </a:p>
      </dgm:t>
    </dgm:pt>
    <dgm:pt modelId="{42CFB962-54D0-4AB2-B0A0-7F7C542A679D}" type="pres">
      <dgm:prSet presAssocID="{A72DA32F-6D21-40CE-98AC-E7E39F10E2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36ADAC-6EFA-4FD0-BDC4-EEA244505D0F}" type="pres">
      <dgm:prSet presAssocID="{013BD328-C7F2-42F3-8EDB-F90AEC9FB0ED}" presName="hierRoot1" presStyleCnt="0">
        <dgm:presLayoutVars>
          <dgm:hierBranch val="init"/>
        </dgm:presLayoutVars>
      </dgm:prSet>
      <dgm:spPr/>
    </dgm:pt>
    <dgm:pt modelId="{6DB4D221-4B4B-478E-9EB5-66A027EB6FDE}" type="pres">
      <dgm:prSet presAssocID="{013BD328-C7F2-42F3-8EDB-F90AEC9FB0ED}" presName="rootComposite1" presStyleCnt="0"/>
      <dgm:spPr/>
    </dgm:pt>
    <dgm:pt modelId="{7D45FFDE-E78A-406F-8A32-92EF0587D925}" type="pres">
      <dgm:prSet presAssocID="{013BD328-C7F2-42F3-8EDB-F90AEC9FB0ED}" presName="rootText1" presStyleLbl="node0" presStyleIdx="0" presStyleCnt="1" custScaleX="198005" custLinFactNeighborX="3802" custLinFactNeighborY="11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15EC7E-307C-44C5-A1D9-CEC3F2063677}" type="pres">
      <dgm:prSet presAssocID="{013BD328-C7F2-42F3-8EDB-F90AEC9FB0E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400E31A-2374-4A44-9783-38BBF97A6624}" type="pres">
      <dgm:prSet presAssocID="{013BD328-C7F2-42F3-8EDB-F90AEC9FB0ED}" presName="hierChild2" presStyleCnt="0"/>
      <dgm:spPr/>
    </dgm:pt>
    <dgm:pt modelId="{E252A8D4-C2FB-4276-988E-290D6C918859}" type="pres">
      <dgm:prSet presAssocID="{A3EDE532-CEC0-4E19-B836-7824F5792B2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F17270D-71D8-4A38-B926-A6D5A082722B}" type="pres">
      <dgm:prSet presAssocID="{CA72F886-CB51-4E3B-BC42-C1265697F1E1}" presName="hierRoot2" presStyleCnt="0">
        <dgm:presLayoutVars>
          <dgm:hierBranch val="init"/>
        </dgm:presLayoutVars>
      </dgm:prSet>
      <dgm:spPr/>
    </dgm:pt>
    <dgm:pt modelId="{4382CC3D-F6E1-41F3-AA52-95ABF433BA16}" type="pres">
      <dgm:prSet presAssocID="{CA72F886-CB51-4E3B-BC42-C1265697F1E1}" presName="rootComposite" presStyleCnt="0"/>
      <dgm:spPr/>
    </dgm:pt>
    <dgm:pt modelId="{01828799-27EA-404C-A6FE-5F48A15386EB}" type="pres">
      <dgm:prSet presAssocID="{CA72F886-CB51-4E3B-BC42-C1265697F1E1}" presName="rootText" presStyleLbl="node2" presStyleIdx="0" presStyleCnt="2" custScaleY="72981" custLinFactNeighborX="6764" custLinFactNeighborY="1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6B67DD-8B76-457B-B6C5-AEDDA946CF34}" type="pres">
      <dgm:prSet presAssocID="{CA72F886-CB51-4E3B-BC42-C1265697F1E1}" presName="rootConnector" presStyleLbl="node2" presStyleIdx="0" presStyleCnt="2"/>
      <dgm:spPr/>
      <dgm:t>
        <a:bodyPr/>
        <a:lstStyle/>
        <a:p>
          <a:endParaRPr lang="ru-RU"/>
        </a:p>
      </dgm:t>
    </dgm:pt>
    <dgm:pt modelId="{EE755837-8188-4B98-8043-9313D7CF9ECD}" type="pres">
      <dgm:prSet presAssocID="{CA72F886-CB51-4E3B-BC42-C1265697F1E1}" presName="hierChild4" presStyleCnt="0"/>
      <dgm:spPr/>
    </dgm:pt>
    <dgm:pt modelId="{9125E116-09E2-4C33-86C9-1149A7793738}" type="pres">
      <dgm:prSet presAssocID="{FFE0BC91-DCE2-42C0-AA2C-9D5562C5D6C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39D1F862-38FB-49AF-884F-0FE3E0F7DE2F}" type="pres">
      <dgm:prSet presAssocID="{29CFCF5F-6190-45D4-8B60-B56D7801833E}" presName="hierRoot2" presStyleCnt="0">
        <dgm:presLayoutVars>
          <dgm:hierBranch val="init"/>
        </dgm:presLayoutVars>
      </dgm:prSet>
      <dgm:spPr/>
    </dgm:pt>
    <dgm:pt modelId="{DF4CBC00-08F1-4FBB-9E11-39440A5979B6}" type="pres">
      <dgm:prSet presAssocID="{29CFCF5F-6190-45D4-8B60-B56D7801833E}" presName="rootComposite" presStyleCnt="0"/>
      <dgm:spPr/>
    </dgm:pt>
    <dgm:pt modelId="{D476436C-9DB8-4F4E-B73F-721ED376E66B}" type="pres">
      <dgm:prSet presAssocID="{29CFCF5F-6190-45D4-8B60-B56D7801833E}" presName="rootText" presStyleLbl="node3" presStyleIdx="0" presStyleCnt="2" custLinFactNeighborX="1136" custLinFactNeighborY="-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8CF5D0-EE18-46BC-AB07-C4CD5A4113BF}" type="pres">
      <dgm:prSet presAssocID="{29CFCF5F-6190-45D4-8B60-B56D7801833E}" presName="rootConnector" presStyleLbl="node3" presStyleIdx="0" presStyleCnt="2"/>
      <dgm:spPr/>
      <dgm:t>
        <a:bodyPr/>
        <a:lstStyle/>
        <a:p>
          <a:endParaRPr lang="ru-RU"/>
        </a:p>
      </dgm:t>
    </dgm:pt>
    <dgm:pt modelId="{D208556F-0991-4972-9AB7-F2E21DCF39B9}" type="pres">
      <dgm:prSet presAssocID="{29CFCF5F-6190-45D4-8B60-B56D7801833E}" presName="hierChild4" presStyleCnt="0"/>
      <dgm:spPr/>
    </dgm:pt>
    <dgm:pt modelId="{E8D9964F-3BC9-492A-BE4D-E38C31248279}" type="pres">
      <dgm:prSet presAssocID="{29CFCF5F-6190-45D4-8B60-B56D7801833E}" presName="hierChild5" presStyleCnt="0"/>
      <dgm:spPr/>
    </dgm:pt>
    <dgm:pt modelId="{8F043263-75D3-42AA-AFE1-E500E321D702}" type="pres">
      <dgm:prSet presAssocID="{CA72F886-CB51-4E3B-BC42-C1265697F1E1}" presName="hierChild5" presStyleCnt="0"/>
      <dgm:spPr/>
    </dgm:pt>
    <dgm:pt modelId="{23CA2E37-5399-4903-AD64-9F783917FEF3}" type="pres">
      <dgm:prSet presAssocID="{5E3818A6-E317-490E-ACA2-4B39391618B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CEE2440-ACE5-413C-9552-9FBC1270C258}" type="pres">
      <dgm:prSet presAssocID="{AD27CAB6-F502-4427-9838-9E53BCAB5DF4}" presName="hierRoot2" presStyleCnt="0">
        <dgm:presLayoutVars>
          <dgm:hierBranch val="init"/>
        </dgm:presLayoutVars>
      </dgm:prSet>
      <dgm:spPr/>
    </dgm:pt>
    <dgm:pt modelId="{F6923325-6501-4B83-92AE-596FFE34F2B5}" type="pres">
      <dgm:prSet presAssocID="{AD27CAB6-F502-4427-9838-9E53BCAB5DF4}" presName="rootComposite" presStyleCnt="0"/>
      <dgm:spPr/>
    </dgm:pt>
    <dgm:pt modelId="{A9F11074-A4AF-4DDF-A216-A1844B5B8CBC}" type="pres">
      <dgm:prSet presAssocID="{AD27CAB6-F502-4427-9838-9E53BCAB5DF4}" presName="rootText" presStyleLbl="node2" presStyleIdx="1" presStyleCnt="2" custScaleY="69584" custLinFactNeighborX="63" custLinFactNeighborY="1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C3D14-AB61-4F4D-83AF-7799A4FA984B}" type="pres">
      <dgm:prSet presAssocID="{AD27CAB6-F502-4427-9838-9E53BCAB5DF4}" presName="rootConnector" presStyleLbl="node2" presStyleIdx="1" presStyleCnt="2"/>
      <dgm:spPr/>
      <dgm:t>
        <a:bodyPr/>
        <a:lstStyle/>
        <a:p>
          <a:endParaRPr lang="ru-RU"/>
        </a:p>
      </dgm:t>
    </dgm:pt>
    <dgm:pt modelId="{774E1851-2929-4B39-8C83-9824716FEA6A}" type="pres">
      <dgm:prSet presAssocID="{AD27CAB6-F502-4427-9838-9E53BCAB5DF4}" presName="hierChild4" presStyleCnt="0"/>
      <dgm:spPr/>
    </dgm:pt>
    <dgm:pt modelId="{4572BC52-6D90-402A-853C-02CC4B659E4E}" type="pres">
      <dgm:prSet presAssocID="{DD18E4D4-42EC-4305-ABB8-A1DE73906C0C}" presName="Name37" presStyleLbl="parChTrans1D3" presStyleIdx="1" presStyleCnt="2"/>
      <dgm:spPr/>
      <dgm:t>
        <a:bodyPr/>
        <a:lstStyle/>
        <a:p>
          <a:endParaRPr lang="ru-RU"/>
        </a:p>
      </dgm:t>
    </dgm:pt>
    <dgm:pt modelId="{3B6459BE-4410-4753-9153-CFB8B3A24F6E}" type="pres">
      <dgm:prSet presAssocID="{46396FAE-AF31-40AA-9581-F085A248D4C1}" presName="hierRoot2" presStyleCnt="0">
        <dgm:presLayoutVars>
          <dgm:hierBranch val="init"/>
        </dgm:presLayoutVars>
      </dgm:prSet>
      <dgm:spPr/>
    </dgm:pt>
    <dgm:pt modelId="{B3C3892E-DC58-4288-BCDF-450A5BDF1BB2}" type="pres">
      <dgm:prSet presAssocID="{46396FAE-AF31-40AA-9581-F085A248D4C1}" presName="rootComposite" presStyleCnt="0"/>
      <dgm:spPr/>
    </dgm:pt>
    <dgm:pt modelId="{C9213530-7E23-4D7B-9EBC-86C5A99D9113}" type="pres">
      <dgm:prSet presAssocID="{46396FAE-AF31-40AA-9581-F085A248D4C1}" presName="rootText" presStyleLbl="node3" presStyleIdx="1" presStyleCnt="2" custLinFactNeighborX="-7502" custLinFactNeighborY="-1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A65453-0534-44D7-B48D-11C840163C0A}" type="pres">
      <dgm:prSet presAssocID="{46396FAE-AF31-40AA-9581-F085A248D4C1}" presName="rootConnector" presStyleLbl="node3" presStyleIdx="1" presStyleCnt="2"/>
      <dgm:spPr/>
      <dgm:t>
        <a:bodyPr/>
        <a:lstStyle/>
        <a:p>
          <a:endParaRPr lang="ru-RU"/>
        </a:p>
      </dgm:t>
    </dgm:pt>
    <dgm:pt modelId="{F07CEFB4-B172-4950-B027-6CF90950DB61}" type="pres">
      <dgm:prSet presAssocID="{46396FAE-AF31-40AA-9581-F085A248D4C1}" presName="hierChild4" presStyleCnt="0"/>
      <dgm:spPr/>
    </dgm:pt>
    <dgm:pt modelId="{C9C9FF12-6E29-4A3B-ACE3-DE1861843706}" type="pres">
      <dgm:prSet presAssocID="{46396FAE-AF31-40AA-9581-F085A248D4C1}" presName="hierChild5" presStyleCnt="0"/>
      <dgm:spPr/>
    </dgm:pt>
    <dgm:pt modelId="{0BC06A26-2C2F-4B0D-982E-8A1FBEB9FE06}" type="pres">
      <dgm:prSet presAssocID="{AD27CAB6-F502-4427-9838-9E53BCAB5DF4}" presName="hierChild5" presStyleCnt="0"/>
      <dgm:spPr/>
    </dgm:pt>
    <dgm:pt modelId="{4C4AE6CA-7815-4FE0-BD39-8C926AE4916E}" type="pres">
      <dgm:prSet presAssocID="{013BD328-C7F2-42F3-8EDB-F90AEC9FB0ED}" presName="hierChild3" presStyleCnt="0"/>
      <dgm:spPr/>
    </dgm:pt>
  </dgm:ptLst>
  <dgm:cxnLst>
    <dgm:cxn modelId="{97E679B8-EE44-403D-939E-DE5C7BDE03DD}" srcId="{AD27CAB6-F502-4427-9838-9E53BCAB5DF4}" destId="{46396FAE-AF31-40AA-9581-F085A248D4C1}" srcOrd="0" destOrd="0" parTransId="{DD18E4D4-42EC-4305-ABB8-A1DE73906C0C}" sibTransId="{3EB3D117-0D65-4B28-9C94-D84AA4BC8F96}"/>
    <dgm:cxn modelId="{5DF4D51C-C7E7-41BB-8211-9CBFE67D1265}" srcId="{013BD328-C7F2-42F3-8EDB-F90AEC9FB0ED}" destId="{CA72F886-CB51-4E3B-BC42-C1265697F1E1}" srcOrd="0" destOrd="0" parTransId="{A3EDE532-CEC0-4E19-B836-7824F5792B2A}" sibTransId="{E6FC6D35-105C-4E2D-A9A3-001CD7E4034E}"/>
    <dgm:cxn modelId="{78BFEA64-6289-4E85-854B-6C85348436D1}" type="presOf" srcId="{A72DA32F-6D21-40CE-98AC-E7E39F10E22A}" destId="{42CFB962-54D0-4AB2-B0A0-7F7C542A679D}" srcOrd="0" destOrd="0" presId="urn:microsoft.com/office/officeart/2005/8/layout/orgChart1"/>
    <dgm:cxn modelId="{09B3E5D6-7F0C-4AA0-84EA-1DBC4281733C}" srcId="{013BD328-C7F2-42F3-8EDB-F90AEC9FB0ED}" destId="{AD27CAB6-F502-4427-9838-9E53BCAB5DF4}" srcOrd="1" destOrd="0" parTransId="{5E3818A6-E317-490E-ACA2-4B39391618B5}" sibTransId="{716BB9D7-DA99-48E3-8309-B4B113915D7B}"/>
    <dgm:cxn modelId="{DBEF76AB-4531-4A77-827E-6F1CA7729E10}" type="presOf" srcId="{46396FAE-AF31-40AA-9581-F085A248D4C1}" destId="{C9213530-7E23-4D7B-9EBC-86C5A99D9113}" srcOrd="0" destOrd="0" presId="urn:microsoft.com/office/officeart/2005/8/layout/orgChart1"/>
    <dgm:cxn modelId="{989878E3-EFCD-49DA-B7C6-A316EAD70160}" type="presOf" srcId="{013BD328-C7F2-42F3-8EDB-F90AEC9FB0ED}" destId="{3615EC7E-307C-44C5-A1D9-CEC3F2063677}" srcOrd="1" destOrd="0" presId="urn:microsoft.com/office/officeart/2005/8/layout/orgChart1"/>
    <dgm:cxn modelId="{0B9D5080-9001-4770-8481-E9CFD53E03E7}" type="presOf" srcId="{CA72F886-CB51-4E3B-BC42-C1265697F1E1}" destId="{01828799-27EA-404C-A6FE-5F48A15386EB}" srcOrd="0" destOrd="0" presId="urn:microsoft.com/office/officeart/2005/8/layout/orgChart1"/>
    <dgm:cxn modelId="{A7F28BC7-DF68-40E1-9E98-B725B954F8A9}" type="presOf" srcId="{AD27CAB6-F502-4427-9838-9E53BCAB5DF4}" destId="{A9F11074-A4AF-4DDF-A216-A1844B5B8CBC}" srcOrd="0" destOrd="0" presId="urn:microsoft.com/office/officeart/2005/8/layout/orgChart1"/>
    <dgm:cxn modelId="{370E0B76-13AD-4A2D-98D9-05AB0E927DBF}" srcId="{A72DA32F-6D21-40CE-98AC-E7E39F10E22A}" destId="{013BD328-C7F2-42F3-8EDB-F90AEC9FB0ED}" srcOrd="0" destOrd="0" parTransId="{7718E76D-EA58-402A-88A1-117608AC08FC}" sibTransId="{2CC83475-1ACB-4EF9-B796-65CF231B7580}"/>
    <dgm:cxn modelId="{FDB182B8-698D-4C1B-8F5D-850ED52D1DC7}" type="presOf" srcId="{A3EDE532-CEC0-4E19-B836-7824F5792B2A}" destId="{E252A8D4-C2FB-4276-988E-290D6C918859}" srcOrd="0" destOrd="0" presId="urn:microsoft.com/office/officeart/2005/8/layout/orgChart1"/>
    <dgm:cxn modelId="{011C6E98-5832-4074-A6FC-681FECD2DE19}" type="presOf" srcId="{CA72F886-CB51-4E3B-BC42-C1265697F1E1}" destId="{536B67DD-8B76-457B-B6C5-AEDDA946CF34}" srcOrd="1" destOrd="0" presId="urn:microsoft.com/office/officeart/2005/8/layout/orgChart1"/>
    <dgm:cxn modelId="{F06B649A-B0E6-438E-BF4E-99E0BF56394B}" type="presOf" srcId="{013BD328-C7F2-42F3-8EDB-F90AEC9FB0ED}" destId="{7D45FFDE-E78A-406F-8A32-92EF0587D925}" srcOrd="0" destOrd="0" presId="urn:microsoft.com/office/officeart/2005/8/layout/orgChart1"/>
    <dgm:cxn modelId="{B06CE6E3-2BCA-4AF2-B4B8-96EA6074F4AB}" type="presOf" srcId="{29CFCF5F-6190-45D4-8B60-B56D7801833E}" destId="{D476436C-9DB8-4F4E-B73F-721ED376E66B}" srcOrd="0" destOrd="0" presId="urn:microsoft.com/office/officeart/2005/8/layout/orgChart1"/>
    <dgm:cxn modelId="{7365E09A-2140-46C7-97C6-82BF81E45782}" type="presOf" srcId="{46396FAE-AF31-40AA-9581-F085A248D4C1}" destId="{F8A65453-0534-44D7-B48D-11C840163C0A}" srcOrd="1" destOrd="0" presId="urn:microsoft.com/office/officeart/2005/8/layout/orgChart1"/>
    <dgm:cxn modelId="{417A8090-C24A-4366-AB78-3243BD1430DF}" type="presOf" srcId="{29CFCF5F-6190-45D4-8B60-B56D7801833E}" destId="{968CF5D0-EE18-46BC-AB07-C4CD5A4113BF}" srcOrd="1" destOrd="0" presId="urn:microsoft.com/office/officeart/2005/8/layout/orgChart1"/>
    <dgm:cxn modelId="{638F4B02-4187-4340-BFF8-68185EAB8EBB}" type="presOf" srcId="{5E3818A6-E317-490E-ACA2-4B39391618B5}" destId="{23CA2E37-5399-4903-AD64-9F783917FEF3}" srcOrd="0" destOrd="0" presId="urn:microsoft.com/office/officeart/2005/8/layout/orgChart1"/>
    <dgm:cxn modelId="{82D0AF7B-EAC6-49CA-B108-D95A2780E7DC}" type="presOf" srcId="{FFE0BC91-DCE2-42C0-AA2C-9D5562C5D6C3}" destId="{9125E116-09E2-4C33-86C9-1149A7793738}" srcOrd="0" destOrd="0" presId="urn:microsoft.com/office/officeart/2005/8/layout/orgChart1"/>
    <dgm:cxn modelId="{A4358D8D-F50A-4CEF-8160-633E3193CD59}" type="presOf" srcId="{DD18E4D4-42EC-4305-ABB8-A1DE73906C0C}" destId="{4572BC52-6D90-402A-853C-02CC4B659E4E}" srcOrd="0" destOrd="0" presId="urn:microsoft.com/office/officeart/2005/8/layout/orgChart1"/>
    <dgm:cxn modelId="{27C67864-1A2B-4826-8605-A5B7C64A4CF1}" srcId="{CA72F886-CB51-4E3B-BC42-C1265697F1E1}" destId="{29CFCF5F-6190-45D4-8B60-B56D7801833E}" srcOrd="0" destOrd="0" parTransId="{FFE0BC91-DCE2-42C0-AA2C-9D5562C5D6C3}" sibTransId="{EEBA97DE-8BD3-4371-B62A-DAD59E15400C}"/>
    <dgm:cxn modelId="{B08B90FF-541F-43B2-8932-F0E68585C43F}" type="presOf" srcId="{AD27CAB6-F502-4427-9838-9E53BCAB5DF4}" destId="{74DC3D14-AB61-4F4D-83AF-7799A4FA984B}" srcOrd="1" destOrd="0" presId="urn:microsoft.com/office/officeart/2005/8/layout/orgChart1"/>
    <dgm:cxn modelId="{359F6CC5-E2AC-44A5-9CA7-E700E91126F8}" type="presParOf" srcId="{42CFB962-54D0-4AB2-B0A0-7F7C542A679D}" destId="{4036ADAC-6EFA-4FD0-BDC4-EEA244505D0F}" srcOrd="0" destOrd="0" presId="urn:microsoft.com/office/officeart/2005/8/layout/orgChart1"/>
    <dgm:cxn modelId="{9C80CD36-2264-48E0-97A5-8F8C617E3376}" type="presParOf" srcId="{4036ADAC-6EFA-4FD0-BDC4-EEA244505D0F}" destId="{6DB4D221-4B4B-478E-9EB5-66A027EB6FDE}" srcOrd="0" destOrd="0" presId="urn:microsoft.com/office/officeart/2005/8/layout/orgChart1"/>
    <dgm:cxn modelId="{A68D107E-B183-4683-BB25-591F417FCA78}" type="presParOf" srcId="{6DB4D221-4B4B-478E-9EB5-66A027EB6FDE}" destId="{7D45FFDE-E78A-406F-8A32-92EF0587D925}" srcOrd="0" destOrd="0" presId="urn:microsoft.com/office/officeart/2005/8/layout/orgChart1"/>
    <dgm:cxn modelId="{F6A8DE12-08AB-441A-9F16-04E0EF5E83F8}" type="presParOf" srcId="{6DB4D221-4B4B-478E-9EB5-66A027EB6FDE}" destId="{3615EC7E-307C-44C5-A1D9-CEC3F2063677}" srcOrd="1" destOrd="0" presId="urn:microsoft.com/office/officeart/2005/8/layout/orgChart1"/>
    <dgm:cxn modelId="{853C8432-7FA4-40E4-80CB-0FC744632B55}" type="presParOf" srcId="{4036ADAC-6EFA-4FD0-BDC4-EEA244505D0F}" destId="{E400E31A-2374-4A44-9783-38BBF97A6624}" srcOrd="1" destOrd="0" presId="urn:microsoft.com/office/officeart/2005/8/layout/orgChart1"/>
    <dgm:cxn modelId="{15717488-BBF8-4F67-A5CF-8245E80F49DA}" type="presParOf" srcId="{E400E31A-2374-4A44-9783-38BBF97A6624}" destId="{E252A8D4-C2FB-4276-988E-290D6C918859}" srcOrd="0" destOrd="0" presId="urn:microsoft.com/office/officeart/2005/8/layout/orgChart1"/>
    <dgm:cxn modelId="{6756CE31-B4B7-4D9B-A6E5-FA0A1C559D1D}" type="presParOf" srcId="{E400E31A-2374-4A44-9783-38BBF97A6624}" destId="{7F17270D-71D8-4A38-B926-A6D5A082722B}" srcOrd="1" destOrd="0" presId="urn:microsoft.com/office/officeart/2005/8/layout/orgChart1"/>
    <dgm:cxn modelId="{C456F694-1C33-4616-8133-50F3A818B912}" type="presParOf" srcId="{7F17270D-71D8-4A38-B926-A6D5A082722B}" destId="{4382CC3D-F6E1-41F3-AA52-95ABF433BA16}" srcOrd="0" destOrd="0" presId="urn:microsoft.com/office/officeart/2005/8/layout/orgChart1"/>
    <dgm:cxn modelId="{D5BFF737-E6E4-49AA-926C-90BD5D7426C3}" type="presParOf" srcId="{4382CC3D-F6E1-41F3-AA52-95ABF433BA16}" destId="{01828799-27EA-404C-A6FE-5F48A15386EB}" srcOrd="0" destOrd="0" presId="urn:microsoft.com/office/officeart/2005/8/layout/orgChart1"/>
    <dgm:cxn modelId="{6ED24FD4-6F4A-40A6-AB0C-41B60D2C9654}" type="presParOf" srcId="{4382CC3D-F6E1-41F3-AA52-95ABF433BA16}" destId="{536B67DD-8B76-457B-B6C5-AEDDA946CF34}" srcOrd="1" destOrd="0" presId="urn:microsoft.com/office/officeart/2005/8/layout/orgChart1"/>
    <dgm:cxn modelId="{8AB4C7ED-65EE-4D98-9E3B-257CEBA489A0}" type="presParOf" srcId="{7F17270D-71D8-4A38-B926-A6D5A082722B}" destId="{EE755837-8188-4B98-8043-9313D7CF9ECD}" srcOrd="1" destOrd="0" presId="urn:microsoft.com/office/officeart/2005/8/layout/orgChart1"/>
    <dgm:cxn modelId="{D3C3B82D-7999-4FC4-ABE6-CF7193F028C1}" type="presParOf" srcId="{EE755837-8188-4B98-8043-9313D7CF9ECD}" destId="{9125E116-09E2-4C33-86C9-1149A7793738}" srcOrd="0" destOrd="0" presId="urn:microsoft.com/office/officeart/2005/8/layout/orgChart1"/>
    <dgm:cxn modelId="{25A3319E-3CEA-4C11-A02B-3EFE175A9388}" type="presParOf" srcId="{EE755837-8188-4B98-8043-9313D7CF9ECD}" destId="{39D1F862-38FB-49AF-884F-0FE3E0F7DE2F}" srcOrd="1" destOrd="0" presId="urn:microsoft.com/office/officeart/2005/8/layout/orgChart1"/>
    <dgm:cxn modelId="{C389926B-D425-42A6-BD7E-9B41ECD7043A}" type="presParOf" srcId="{39D1F862-38FB-49AF-884F-0FE3E0F7DE2F}" destId="{DF4CBC00-08F1-4FBB-9E11-39440A5979B6}" srcOrd="0" destOrd="0" presId="urn:microsoft.com/office/officeart/2005/8/layout/orgChart1"/>
    <dgm:cxn modelId="{8234B3D8-5761-4800-80AC-1F689536DCE4}" type="presParOf" srcId="{DF4CBC00-08F1-4FBB-9E11-39440A5979B6}" destId="{D476436C-9DB8-4F4E-B73F-721ED376E66B}" srcOrd="0" destOrd="0" presId="urn:microsoft.com/office/officeart/2005/8/layout/orgChart1"/>
    <dgm:cxn modelId="{7633497C-B657-4D7A-924B-DB982571CBCC}" type="presParOf" srcId="{DF4CBC00-08F1-4FBB-9E11-39440A5979B6}" destId="{968CF5D0-EE18-46BC-AB07-C4CD5A4113BF}" srcOrd="1" destOrd="0" presId="urn:microsoft.com/office/officeart/2005/8/layout/orgChart1"/>
    <dgm:cxn modelId="{DB67FBFE-DC18-4EB3-A9A1-B099ADBB6951}" type="presParOf" srcId="{39D1F862-38FB-49AF-884F-0FE3E0F7DE2F}" destId="{D208556F-0991-4972-9AB7-F2E21DCF39B9}" srcOrd="1" destOrd="0" presId="urn:microsoft.com/office/officeart/2005/8/layout/orgChart1"/>
    <dgm:cxn modelId="{515B8E7C-5294-4365-AA10-EB169A4E9DE6}" type="presParOf" srcId="{39D1F862-38FB-49AF-884F-0FE3E0F7DE2F}" destId="{E8D9964F-3BC9-492A-BE4D-E38C31248279}" srcOrd="2" destOrd="0" presId="urn:microsoft.com/office/officeart/2005/8/layout/orgChart1"/>
    <dgm:cxn modelId="{4F2E8BBA-7C30-4C6B-8572-B02294509DED}" type="presParOf" srcId="{7F17270D-71D8-4A38-B926-A6D5A082722B}" destId="{8F043263-75D3-42AA-AFE1-E500E321D702}" srcOrd="2" destOrd="0" presId="urn:microsoft.com/office/officeart/2005/8/layout/orgChart1"/>
    <dgm:cxn modelId="{191A9E48-091F-47D5-A6DF-941AEA7B1D20}" type="presParOf" srcId="{E400E31A-2374-4A44-9783-38BBF97A6624}" destId="{23CA2E37-5399-4903-AD64-9F783917FEF3}" srcOrd="2" destOrd="0" presId="urn:microsoft.com/office/officeart/2005/8/layout/orgChart1"/>
    <dgm:cxn modelId="{68F5459E-AFC0-41BB-B9B3-C2E92BEFA921}" type="presParOf" srcId="{E400E31A-2374-4A44-9783-38BBF97A6624}" destId="{7CEE2440-ACE5-413C-9552-9FBC1270C258}" srcOrd="3" destOrd="0" presId="urn:microsoft.com/office/officeart/2005/8/layout/orgChart1"/>
    <dgm:cxn modelId="{B30D07FF-94CF-4BEA-82D7-0FF33B630BF3}" type="presParOf" srcId="{7CEE2440-ACE5-413C-9552-9FBC1270C258}" destId="{F6923325-6501-4B83-92AE-596FFE34F2B5}" srcOrd="0" destOrd="0" presId="urn:microsoft.com/office/officeart/2005/8/layout/orgChart1"/>
    <dgm:cxn modelId="{94A0E389-2F05-4EED-B724-7FBE9E56F150}" type="presParOf" srcId="{F6923325-6501-4B83-92AE-596FFE34F2B5}" destId="{A9F11074-A4AF-4DDF-A216-A1844B5B8CBC}" srcOrd="0" destOrd="0" presId="urn:microsoft.com/office/officeart/2005/8/layout/orgChart1"/>
    <dgm:cxn modelId="{45F471F9-01F4-457A-BB8F-90F754684A80}" type="presParOf" srcId="{F6923325-6501-4B83-92AE-596FFE34F2B5}" destId="{74DC3D14-AB61-4F4D-83AF-7799A4FA984B}" srcOrd="1" destOrd="0" presId="urn:microsoft.com/office/officeart/2005/8/layout/orgChart1"/>
    <dgm:cxn modelId="{67559FC1-24AE-4A68-8382-6AD888A4C462}" type="presParOf" srcId="{7CEE2440-ACE5-413C-9552-9FBC1270C258}" destId="{774E1851-2929-4B39-8C83-9824716FEA6A}" srcOrd="1" destOrd="0" presId="urn:microsoft.com/office/officeart/2005/8/layout/orgChart1"/>
    <dgm:cxn modelId="{6045C2BB-80AC-4D14-AECD-9F4143F26D3D}" type="presParOf" srcId="{774E1851-2929-4B39-8C83-9824716FEA6A}" destId="{4572BC52-6D90-402A-853C-02CC4B659E4E}" srcOrd="0" destOrd="0" presId="urn:microsoft.com/office/officeart/2005/8/layout/orgChart1"/>
    <dgm:cxn modelId="{4B869442-BE34-4698-ABC7-03D03618A428}" type="presParOf" srcId="{774E1851-2929-4B39-8C83-9824716FEA6A}" destId="{3B6459BE-4410-4753-9153-CFB8B3A24F6E}" srcOrd="1" destOrd="0" presId="urn:microsoft.com/office/officeart/2005/8/layout/orgChart1"/>
    <dgm:cxn modelId="{10D8E5FF-5D75-4E9F-9228-F13430429E11}" type="presParOf" srcId="{3B6459BE-4410-4753-9153-CFB8B3A24F6E}" destId="{B3C3892E-DC58-4288-BCDF-450A5BDF1BB2}" srcOrd="0" destOrd="0" presId="urn:microsoft.com/office/officeart/2005/8/layout/orgChart1"/>
    <dgm:cxn modelId="{18D1565A-06A9-4900-87B4-B6740A909927}" type="presParOf" srcId="{B3C3892E-DC58-4288-BCDF-450A5BDF1BB2}" destId="{C9213530-7E23-4D7B-9EBC-86C5A99D9113}" srcOrd="0" destOrd="0" presId="urn:microsoft.com/office/officeart/2005/8/layout/orgChart1"/>
    <dgm:cxn modelId="{DFBCF50D-7334-4EF5-AF02-AEED646960CB}" type="presParOf" srcId="{B3C3892E-DC58-4288-BCDF-450A5BDF1BB2}" destId="{F8A65453-0534-44D7-B48D-11C840163C0A}" srcOrd="1" destOrd="0" presId="urn:microsoft.com/office/officeart/2005/8/layout/orgChart1"/>
    <dgm:cxn modelId="{B1EAE60B-5707-4D16-B2E4-C0B7F8B8A0E3}" type="presParOf" srcId="{3B6459BE-4410-4753-9153-CFB8B3A24F6E}" destId="{F07CEFB4-B172-4950-B027-6CF90950DB61}" srcOrd="1" destOrd="0" presId="urn:microsoft.com/office/officeart/2005/8/layout/orgChart1"/>
    <dgm:cxn modelId="{38E7F73D-1749-46BB-B7E5-23723A832059}" type="presParOf" srcId="{3B6459BE-4410-4753-9153-CFB8B3A24F6E}" destId="{C9C9FF12-6E29-4A3B-ACE3-DE1861843706}" srcOrd="2" destOrd="0" presId="urn:microsoft.com/office/officeart/2005/8/layout/orgChart1"/>
    <dgm:cxn modelId="{51E67E0B-86FF-409F-B0FF-ACEE6374136A}" type="presParOf" srcId="{7CEE2440-ACE5-413C-9552-9FBC1270C258}" destId="{0BC06A26-2C2F-4B0D-982E-8A1FBEB9FE06}" srcOrd="2" destOrd="0" presId="urn:microsoft.com/office/officeart/2005/8/layout/orgChart1"/>
    <dgm:cxn modelId="{EF334AAB-798C-4157-A8C7-9E8FEA94AAA5}" type="presParOf" srcId="{4036ADAC-6EFA-4FD0-BDC4-EEA244505D0F}" destId="{4C4AE6CA-7815-4FE0-BD39-8C926AE491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11468D-BB03-4779-8D5F-353FD071E5D5}">
      <dsp:nvSpPr>
        <dsp:cNvPr id="0" name=""/>
        <dsp:cNvSpPr/>
      </dsp:nvSpPr>
      <dsp:spPr>
        <a:xfrm>
          <a:off x="1595694" y="692191"/>
          <a:ext cx="665384" cy="316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96"/>
              </a:lnTo>
              <a:lnTo>
                <a:pt x="665384" y="215796"/>
              </a:lnTo>
              <a:lnTo>
                <a:pt x="665384" y="3166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8928D-D1EA-4BD5-8904-4DB007AFF01B}">
      <dsp:nvSpPr>
        <dsp:cNvPr id="0" name=""/>
        <dsp:cNvSpPr/>
      </dsp:nvSpPr>
      <dsp:spPr>
        <a:xfrm>
          <a:off x="930309" y="692191"/>
          <a:ext cx="665384" cy="316662"/>
        </a:xfrm>
        <a:custGeom>
          <a:avLst/>
          <a:gdLst/>
          <a:ahLst/>
          <a:cxnLst/>
          <a:rect l="0" t="0" r="0" b="0"/>
          <a:pathLst>
            <a:path>
              <a:moveTo>
                <a:pt x="665384" y="0"/>
              </a:moveTo>
              <a:lnTo>
                <a:pt x="665384" y="215796"/>
              </a:lnTo>
              <a:lnTo>
                <a:pt x="0" y="215796"/>
              </a:lnTo>
              <a:lnTo>
                <a:pt x="0" y="31666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BD258-803F-4CAC-B229-2F7D345CD3C0}">
      <dsp:nvSpPr>
        <dsp:cNvPr id="0" name=""/>
        <dsp:cNvSpPr/>
      </dsp:nvSpPr>
      <dsp:spPr>
        <a:xfrm>
          <a:off x="1051288" y="796"/>
          <a:ext cx="1088811" cy="691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7AC15D-02AD-4AF0-B9CC-F1482D21F339}">
      <dsp:nvSpPr>
        <dsp:cNvPr id="0" name=""/>
        <dsp:cNvSpPr/>
      </dsp:nvSpPr>
      <dsp:spPr>
        <a:xfrm>
          <a:off x="1172267" y="115726"/>
          <a:ext cx="1088811" cy="6913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omic Sans MS" pitchFamily="66" charset="0"/>
            </a:rPr>
            <a:t>объём крови</a:t>
          </a:r>
          <a:endParaRPr lang="ru-RU" sz="1600" b="1" kern="1200" dirty="0">
            <a:latin typeface="Comic Sans MS" pitchFamily="66" charset="0"/>
          </a:endParaRPr>
        </a:p>
      </dsp:txBody>
      <dsp:txXfrm>
        <a:off x="1172267" y="115726"/>
        <a:ext cx="1088811" cy="691395"/>
      </dsp:txXfrm>
    </dsp:sp>
    <dsp:sp modelId="{BCFA0C81-A117-4A9A-868D-4A6608B61CB9}">
      <dsp:nvSpPr>
        <dsp:cNvPr id="0" name=""/>
        <dsp:cNvSpPr/>
      </dsp:nvSpPr>
      <dsp:spPr>
        <a:xfrm>
          <a:off x="385903" y="1008854"/>
          <a:ext cx="1088811" cy="691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E56510-265E-4396-B240-4C055FEFEE04}">
      <dsp:nvSpPr>
        <dsp:cNvPr id="0" name=""/>
        <dsp:cNvSpPr/>
      </dsp:nvSpPr>
      <dsp:spPr>
        <a:xfrm>
          <a:off x="506882" y="1123784"/>
          <a:ext cx="1088811" cy="6913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  <a:cs typeface="Times New Roman"/>
            </a:rPr>
            <a:t>♂</a:t>
          </a:r>
          <a:r>
            <a:rPr lang="ru-RU" sz="1600" b="1" kern="1200" dirty="0" smtClean="0">
              <a:latin typeface="Times New Roman"/>
              <a:cs typeface="Times New Roman"/>
            </a:rPr>
            <a:t> </a:t>
          </a:r>
          <a:r>
            <a:rPr lang="ru-RU" sz="1600" b="1" kern="1200" dirty="0" smtClean="0">
              <a:latin typeface="Comic Sans MS" pitchFamily="66" charset="0"/>
            </a:rPr>
            <a:t>5,2 л</a:t>
          </a:r>
          <a:endParaRPr lang="ru-RU" sz="1600" b="1" kern="1200" dirty="0">
            <a:latin typeface="Comic Sans MS" pitchFamily="66" charset="0"/>
          </a:endParaRPr>
        </a:p>
      </dsp:txBody>
      <dsp:txXfrm>
        <a:off x="506882" y="1123784"/>
        <a:ext cx="1088811" cy="691395"/>
      </dsp:txXfrm>
    </dsp:sp>
    <dsp:sp modelId="{521063CD-278A-48D6-8C23-EA39DE8A2F81}">
      <dsp:nvSpPr>
        <dsp:cNvPr id="0" name=""/>
        <dsp:cNvSpPr/>
      </dsp:nvSpPr>
      <dsp:spPr>
        <a:xfrm>
          <a:off x="1716673" y="1008854"/>
          <a:ext cx="1088811" cy="6913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B7952D-FFB7-4BAF-8AB0-E453816A0F68}">
      <dsp:nvSpPr>
        <dsp:cNvPr id="0" name=""/>
        <dsp:cNvSpPr/>
      </dsp:nvSpPr>
      <dsp:spPr>
        <a:xfrm>
          <a:off x="1837652" y="1123784"/>
          <a:ext cx="1088811" cy="69139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mic Sans MS" pitchFamily="66" charset="0"/>
              <a:cs typeface="Times New Roman"/>
            </a:rPr>
            <a:t>♀</a:t>
          </a:r>
          <a:r>
            <a:rPr lang="ru-RU" sz="1600" b="1" kern="1200" dirty="0" smtClean="0">
              <a:latin typeface="Times New Roman"/>
              <a:cs typeface="Times New Roman"/>
            </a:rPr>
            <a:t> </a:t>
          </a:r>
          <a:r>
            <a:rPr lang="ru-RU" sz="1600" b="1" kern="1200" dirty="0" smtClean="0">
              <a:latin typeface="Comic Sans MS" pitchFamily="66" charset="0"/>
            </a:rPr>
            <a:t>3,9 л</a:t>
          </a:r>
          <a:endParaRPr lang="ru-RU" sz="1600" b="1" kern="1200" dirty="0">
            <a:latin typeface="Comic Sans MS" pitchFamily="66" charset="0"/>
          </a:endParaRPr>
        </a:p>
      </dsp:txBody>
      <dsp:txXfrm>
        <a:off x="1837652" y="1123784"/>
        <a:ext cx="1088811" cy="69139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460BAB-F38E-4310-A25E-F817BFCFF2E3}">
      <dsp:nvSpPr>
        <dsp:cNvPr id="0" name=""/>
        <dsp:cNvSpPr/>
      </dsp:nvSpPr>
      <dsp:spPr>
        <a:xfrm>
          <a:off x="6220194" y="4142525"/>
          <a:ext cx="1352180" cy="715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980"/>
              </a:lnTo>
              <a:lnTo>
                <a:pt x="1352180" y="476980"/>
              </a:lnTo>
              <a:lnTo>
                <a:pt x="1352180" y="71522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97576-1E81-4863-923E-FE43723789E4}">
      <dsp:nvSpPr>
        <dsp:cNvPr id="0" name=""/>
        <dsp:cNvSpPr/>
      </dsp:nvSpPr>
      <dsp:spPr>
        <a:xfrm>
          <a:off x="4429125" y="4142525"/>
          <a:ext cx="1791069" cy="715224"/>
        </a:xfrm>
        <a:custGeom>
          <a:avLst/>
          <a:gdLst/>
          <a:ahLst/>
          <a:cxnLst/>
          <a:rect l="0" t="0" r="0" b="0"/>
          <a:pathLst>
            <a:path>
              <a:moveTo>
                <a:pt x="1791069" y="0"/>
              </a:moveTo>
              <a:lnTo>
                <a:pt x="1791069" y="476980"/>
              </a:lnTo>
              <a:lnTo>
                <a:pt x="0" y="476980"/>
              </a:lnTo>
              <a:lnTo>
                <a:pt x="0" y="71522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23FB89-1D7E-435B-801F-EC02AA38159A}">
      <dsp:nvSpPr>
        <dsp:cNvPr id="0" name=""/>
        <dsp:cNvSpPr/>
      </dsp:nvSpPr>
      <dsp:spPr>
        <a:xfrm>
          <a:off x="1285875" y="4142525"/>
          <a:ext cx="4934319" cy="715224"/>
        </a:xfrm>
        <a:custGeom>
          <a:avLst/>
          <a:gdLst/>
          <a:ahLst/>
          <a:cxnLst/>
          <a:rect l="0" t="0" r="0" b="0"/>
          <a:pathLst>
            <a:path>
              <a:moveTo>
                <a:pt x="4934319" y="0"/>
              </a:moveTo>
              <a:lnTo>
                <a:pt x="4934319" y="476980"/>
              </a:lnTo>
              <a:lnTo>
                <a:pt x="0" y="476980"/>
              </a:lnTo>
              <a:lnTo>
                <a:pt x="0" y="715224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48822-E1BC-47CE-9F23-3B86CF601939}">
      <dsp:nvSpPr>
        <dsp:cNvPr id="0" name=""/>
        <dsp:cNvSpPr/>
      </dsp:nvSpPr>
      <dsp:spPr>
        <a:xfrm>
          <a:off x="4203965" y="1694248"/>
          <a:ext cx="2016229" cy="815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972"/>
              </a:lnTo>
              <a:lnTo>
                <a:pt x="2016229" y="576972"/>
              </a:lnTo>
              <a:lnTo>
                <a:pt x="2016229" y="815216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E1AB5-E765-4900-ADAD-2DB6FE056769}">
      <dsp:nvSpPr>
        <dsp:cNvPr id="0" name=""/>
        <dsp:cNvSpPr/>
      </dsp:nvSpPr>
      <dsp:spPr>
        <a:xfrm>
          <a:off x="1969446" y="1694248"/>
          <a:ext cx="2234519" cy="798640"/>
        </a:xfrm>
        <a:custGeom>
          <a:avLst/>
          <a:gdLst/>
          <a:ahLst/>
          <a:cxnLst/>
          <a:rect l="0" t="0" r="0" b="0"/>
          <a:pathLst>
            <a:path>
              <a:moveTo>
                <a:pt x="2234519" y="0"/>
              </a:moveTo>
              <a:lnTo>
                <a:pt x="2234519" y="560396"/>
              </a:lnTo>
              <a:lnTo>
                <a:pt x="0" y="560396"/>
              </a:lnTo>
              <a:lnTo>
                <a:pt x="0" y="798640"/>
              </a:lnTo>
            </a:path>
          </a:pathLst>
        </a:cu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AB16B-0C6D-43AE-A890-6F00A912403C}">
      <dsp:nvSpPr>
        <dsp:cNvPr id="0" name=""/>
        <dsp:cNvSpPr/>
      </dsp:nvSpPr>
      <dsp:spPr>
        <a:xfrm>
          <a:off x="2918090" y="61187"/>
          <a:ext cx="2571749" cy="1633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1A3AD-CBBC-4C86-A295-84BD6FD58CA6}">
      <dsp:nvSpPr>
        <dsp:cNvPr id="0" name=""/>
        <dsp:cNvSpPr/>
      </dsp:nvSpPr>
      <dsp:spPr>
        <a:xfrm>
          <a:off x="3203840" y="332649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omic Sans MS" pitchFamily="66" charset="0"/>
            </a:rPr>
            <a:t>Состав крови</a:t>
          </a:r>
          <a:endParaRPr lang="ru-RU" sz="2700" b="1" kern="1200" dirty="0">
            <a:latin typeface="Comic Sans MS" pitchFamily="66" charset="0"/>
          </a:endParaRPr>
        </a:p>
      </dsp:txBody>
      <dsp:txXfrm>
        <a:off x="3203840" y="332649"/>
        <a:ext cx="2571749" cy="1633061"/>
      </dsp:txXfrm>
    </dsp:sp>
    <dsp:sp modelId="{C4CB130F-BDF6-41F1-A047-9EBE68CFCFAB}">
      <dsp:nvSpPr>
        <dsp:cNvPr id="0" name=""/>
        <dsp:cNvSpPr/>
      </dsp:nvSpPr>
      <dsp:spPr>
        <a:xfrm>
          <a:off x="683571" y="2492889"/>
          <a:ext cx="2571749" cy="1633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AE4F8-0EF1-4D7C-AE34-78492841AE4C}">
      <dsp:nvSpPr>
        <dsp:cNvPr id="0" name=""/>
        <dsp:cNvSpPr/>
      </dsp:nvSpPr>
      <dsp:spPr>
        <a:xfrm>
          <a:off x="969321" y="2764351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omic Sans MS" pitchFamily="66" charset="0"/>
            </a:rPr>
            <a:t>Плазма (55%)</a:t>
          </a:r>
          <a:endParaRPr lang="ru-RU" sz="2700" b="1" kern="1200" dirty="0">
            <a:latin typeface="Comic Sans MS" pitchFamily="66" charset="0"/>
          </a:endParaRPr>
        </a:p>
      </dsp:txBody>
      <dsp:txXfrm>
        <a:off x="969321" y="2764351"/>
        <a:ext cx="2571749" cy="1633061"/>
      </dsp:txXfrm>
    </dsp:sp>
    <dsp:sp modelId="{37C8F2C4-05DF-4E09-A1AA-6C632BCAC481}">
      <dsp:nvSpPr>
        <dsp:cNvPr id="0" name=""/>
        <dsp:cNvSpPr/>
      </dsp:nvSpPr>
      <dsp:spPr>
        <a:xfrm>
          <a:off x="4934319" y="2509464"/>
          <a:ext cx="2571749" cy="1633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09C2B8-0518-4432-AEAA-A9D5325AF8AC}">
      <dsp:nvSpPr>
        <dsp:cNvPr id="0" name=""/>
        <dsp:cNvSpPr/>
      </dsp:nvSpPr>
      <dsp:spPr>
        <a:xfrm>
          <a:off x="5220069" y="2780927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omic Sans MS" pitchFamily="66" charset="0"/>
            </a:rPr>
            <a:t>Форменные элементы (45%)</a:t>
          </a:r>
          <a:endParaRPr lang="ru-RU" sz="2700" b="1" kern="1200" dirty="0">
            <a:latin typeface="Comic Sans MS" pitchFamily="66" charset="0"/>
          </a:endParaRPr>
        </a:p>
      </dsp:txBody>
      <dsp:txXfrm>
        <a:off x="5220069" y="2780927"/>
        <a:ext cx="2571749" cy="1633061"/>
      </dsp:txXfrm>
    </dsp:sp>
    <dsp:sp modelId="{76CBC310-33F7-47B0-81E1-CA1FB09F68F3}">
      <dsp:nvSpPr>
        <dsp:cNvPr id="0" name=""/>
        <dsp:cNvSpPr/>
      </dsp:nvSpPr>
      <dsp:spPr>
        <a:xfrm>
          <a:off x="0" y="4857750"/>
          <a:ext cx="2571749" cy="1633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828B6-E990-4277-AFEA-6E4015C4DC50}">
      <dsp:nvSpPr>
        <dsp:cNvPr id="0" name=""/>
        <dsp:cNvSpPr/>
      </dsp:nvSpPr>
      <dsp:spPr>
        <a:xfrm>
          <a:off x="285750" y="5129212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omic Sans MS" pitchFamily="66" charset="0"/>
            </a:rPr>
            <a:t>эритроциты</a:t>
          </a:r>
          <a:endParaRPr lang="ru-RU" sz="2700" b="1" kern="1200" dirty="0">
            <a:latin typeface="Comic Sans MS" pitchFamily="66" charset="0"/>
          </a:endParaRPr>
        </a:p>
      </dsp:txBody>
      <dsp:txXfrm>
        <a:off x="285750" y="5129212"/>
        <a:ext cx="2571749" cy="1633061"/>
      </dsp:txXfrm>
    </dsp:sp>
    <dsp:sp modelId="{C4E82291-2AD8-4407-8142-65A182EDEB27}">
      <dsp:nvSpPr>
        <dsp:cNvPr id="0" name=""/>
        <dsp:cNvSpPr/>
      </dsp:nvSpPr>
      <dsp:spPr>
        <a:xfrm>
          <a:off x="3143250" y="4857750"/>
          <a:ext cx="2571749" cy="1633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42AE1-E167-4242-A860-AB682E3D5F0D}">
      <dsp:nvSpPr>
        <dsp:cNvPr id="0" name=""/>
        <dsp:cNvSpPr/>
      </dsp:nvSpPr>
      <dsp:spPr>
        <a:xfrm>
          <a:off x="3429000" y="5129212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omic Sans MS" pitchFamily="66" charset="0"/>
            </a:rPr>
            <a:t>лейкоциты</a:t>
          </a:r>
          <a:endParaRPr lang="ru-RU" sz="2700" b="1" kern="1200" dirty="0">
            <a:latin typeface="Comic Sans MS" pitchFamily="66" charset="0"/>
          </a:endParaRPr>
        </a:p>
      </dsp:txBody>
      <dsp:txXfrm>
        <a:off x="3429000" y="5129212"/>
        <a:ext cx="2571749" cy="1633061"/>
      </dsp:txXfrm>
    </dsp:sp>
    <dsp:sp modelId="{6C3F6781-0DED-443E-83CA-B341E6E76AD4}">
      <dsp:nvSpPr>
        <dsp:cNvPr id="0" name=""/>
        <dsp:cNvSpPr/>
      </dsp:nvSpPr>
      <dsp:spPr>
        <a:xfrm>
          <a:off x="6286500" y="4857750"/>
          <a:ext cx="2571749" cy="163306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B265DD-70DB-4C71-A4BA-C38D3C6D105E}">
      <dsp:nvSpPr>
        <dsp:cNvPr id="0" name=""/>
        <dsp:cNvSpPr/>
      </dsp:nvSpPr>
      <dsp:spPr>
        <a:xfrm>
          <a:off x="6572250" y="5129212"/>
          <a:ext cx="2571749" cy="16330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7900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Comic Sans MS" pitchFamily="66" charset="0"/>
            </a:rPr>
            <a:t>тромбоциты</a:t>
          </a:r>
          <a:endParaRPr lang="ru-RU" sz="2700" b="1" kern="1200" dirty="0">
            <a:latin typeface="Comic Sans MS" pitchFamily="66" charset="0"/>
          </a:endParaRPr>
        </a:p>
      </dsp:txBody>
      <dsp:txXfrm>
        <a:off x="6572250" y="5129212"/>
        <a:ext cx="2571749" cy="163306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84DAA-CB38-417F-9ED8-E13631B0A692}">
      <dsp:nvSpPr>
        <dsp:cNvPr id="0" name=""/>
        <dsp:cNvSpPr/>
      </dsp:nvSpPr>
      <dsp:spPr>
        <a:xfrm>
          <a:off x="5883592" y="3815111"/>
          <a:ext cx="91440" cy="710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055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A8C1F-8650-49EE-AB69-638CF1A7052C}">
      <dsp:nvSpPr>
        <dsp:cNvPr id="0" name=""/>
        <dsp:cNvSpPr/>
      </dsp:nvSpPr>
      <dsp:spPr>
        <a:xfrm>
          <a:off x="4436268" y="1553150"/>
          <a:ext cx="1493043" cy="710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4221"/>
              </a:lnTo>
              <a:lnTo>
                <a:pt x="1493043" y="484221"/>
              </a:lnTo>
              <a:lnTo>
                <a:pt x="1493043" y="710553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FD2B0-F085-4660-A1DF-C09E526341CF}">
      <dsp:nvSpPr>
        <dsp:cNvPr id="0" name=""/>
        <dsp:cNvSpPr/>
      </dsp:nvSpPr>
      <dsp:spPr>
        <a:xfrm>
          <a:off x="2897505" y="3815111"/>
          <a:ext cx="91440" cy="710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0553"/>
              </a:lnTo>
            </a:path>
          </a:pathLst>
        </a:custGeom>
        <a:noFill/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0858D4-834F-4FCF-A9DE-CC382DCEB147}">
      <dsp:nvSpPr>
        <dsp:cNvPr id="0" name=""/>
        <dsp:cNvSpPr/>
      </dsp:nvSpPr>
      <dsp:spPr>
        <a:xfrm>
          <a:off x="2943225" y="1553150"/>
          <a:ext cx="1493043" cy="710553"/>
        </a:xfrm>
        <a:custGeom>
          <a:avLst/>
          <a:gdLst/>
          <a:ahLst/>
          <a:cxnLst/>
          <a:rect l="0" t="0" r="0" b="0"/>
          <a:pathLst>
            <a:path>
              <a:moveTo>
                <a:pt x="1493043" y="0"/>
              </a:moveTo>
              <a:lnTo>
                <a:pt x="1493043" y="484221"/>
              </a:lnTo>
              <a:lnTo>
                <a:pt x="0" y="484221"/>
              </a:lnTo>
              <a:lnTo>
                <a:pt x="0" y="710553"/>
              </a:lnTo>
            </a:path>
          </a:pathLst>
        </a:custGeom>
        <a:noFill/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69FDF-CE02-4D6A-821D-27AA583CFE6B}">
      <dsp:nvSpPr>
        <dsp:cNvPr id="0" name=""/>
        <dsp:cNvSpPr/>
      </dsp:nvSpPr>
      <dsp:spPr>
        <a:xfrm>
          <a:off x="3214687" y="1741"/>
          <a:ext cx="2443162" cy="1551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53F341-8002-41D6-933E-2891CC749B37}">
      <dsp:nvSpPr>
        <dsp:cNvPr id="0" name=""/>
        <dsp:cNvSpPr/>
      </dsp:nvSpPr>
      <dsp:spPr>
        <a:xfrm>
          <a:off x="3486150" y="259631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Comic Sans MS" pitchFamily="66" charset="0"/>
            </a:rPr>
            <a:t>гемоглобин</a:t>
          </a:r>
          <a:endParaRPr lang="ru-RU" sz="2900" b="1" kern="1200" dirty="0">
            <a:latin typeface="Comic Sans MS" pitchFamily="66" charset="0"/>
          </a:endParaRPr>
        </a:p>
      </dsp:txBody>
      <dsp:txXfrm>
        <a:off x="3486150" y="259631"/>
        <a:ext cx="2443162" cy="1551408"/>
      </dsp:txXfrm>
    </dsp:sp>
    <dsp:sp modelId="{D03CB277-8B53-4E0A-8F3F-0213BCC39311}">
      <dsp:nvSpPr>
        <dsp:cNvPr id="0" name=""/>
        <dsp:cNvSpPr/>
      </dsp:nvSpPr>
      <dsp:spPr>
        <a:xfrm>
          <a:off x="1721643" y="2263703"/>
          <a:ext cx="2443162" cy="1551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608B0F-0B35-4566-AFCE-FA9D3FF976F0}">
      <dsp:nvSpPr>
        <dsp:cNvPr id="0" name=""/>
        <dsp:cNvSpPr/>
      </dsp:nvSpPr>
      <dsp:spPr>
        <a:xfrm>
          <a:off x="1993106" y="2521592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err="1" smtClean="0">
              <a:latin typeface="Comic Sans MS" pitchFamily="66" charset="0"/>
            </a:rPr>
            <a:t>гем</a:t>
          </a:r>
          <a:endParaRPr lang="ru-RU" sz="2900" b="1" kern="1200" dirty="0">
            <a:latin typeface="Comic Sans MS" pitchFamily="66" charset="0"/>
          </a:endParaRPr>
        </a:p>
      </dsp:txBody>
      <dsp:txXfrm>
        <a:off x="1993106" y="2521592"/>
        <a:ext cx="2443162" cy="1551408"/>
      </dsp:txXfrm>
    </dsp:sp>
    <dsp:sp modelId="{B304D07A-C403-419D-9984-931C97F22B8D}">
      <dsp:nvSpPr>
        <dsp:cNvPr id="0" name=""/>
        <dsp:cNvSpPr/>
      </dsp:nvSpPr>
      <dsp:spPr>
        <a:xfrm>
          <a:off x="1721643" y="4525664"/>
          <a:ext cx="2443162" cy="155140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4D56C8-196E-43BE-A385-DF1A262B7A92}">
      <dsp:nvSpPr>
        <dsp:cNvPr id="0" name=""/>
        <dsp:cNvSpPr/>
      </dsp:nvSpPr>
      <dsp:spPr>
        <a:xfrm>
          <a:off x="1993106" y="4783553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>
              <a:latin typeface="Comic Sans MS" pitchFamily="66" charset="0"/>
            </a:rPr>
            <a:t>Fe</a:t>
          </a:r>
          <a:r>
            <a:rPr lang="en-US" sz="2900" b="1" kern="1200" baseline="30000" dirty="0" smtClean="0">
              <a:latin typeface="Comic Sans MS" pitchFamily="66" charset="0"/>
            </a:rPr>
            <a:t>+2</a:t>
          </a:r>
          <a:endParaRPr lang="ru-RU" sz="2900" b="1" kern="1200" dirty="0">
            <a:latin typeface="Comic Sans MS" pitchFamily="66" charset="0"/>
          </a:endParaRPr>
        </a:p>
      </dsp:txBody>
      <dsp:txXfrm>
        <a:off x="1993106" y="4783553"/>
        <a:ext cx="2443162" cy="1551408"/>
      </dsp:txXfrm>
    </dsp:sp>
    <dsp:sp modelId="{20BCCF13-7D5A-4A64-9FC0-28083B0ED8AC}">
      <dsp:nvSpPr>
        <dsp:cNvPr id="0" name=""/>
        <dsp:cNvSpPr/>
      </dsp:nvSpPr>
      <dsp:spPr>
        <a:xfrm>
          <a:off x="4707731" y="2263703"/>
          <a:ext cx="2443162" cy="1551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58080-EE27-496A-9EFC-F294DA74CF14}">
      <dsp:nvSpPr>
        <dsp:cNvPr id="0" name=""/>
        <dsp:cNvSpPr/>
      </dsp:nvSpPr>
      <dsp:spPr>
        <a:xfrm>
          <a:off x="4979193" y="2521592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C00000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Comic Sans MS" pitchFamily="66" charset="0"/>
            </a:rPr>
            <a:t>глобин</a:t>
          </a:r>
          <a:endParaRPr lang="ru-RU" sz="2900" b="1" kern="1200" dirty="0">
            <a:latin typeface="Comic Sans MS" pitchFamily="66" charset="0"/>
          </a:endParaRPr>
        </a:p>
      </dsp:txBody>
      <dsp:txXfrm>
        <a:off x="4979193" y="2521592"/>
        <a:ext cx="2443162" cy="1551408"/>
      </dsp:txXfrm>
    </dsp:sp>
    <dsp:sp modelId="{5DAADF2D-18DB-4430-9265-469079BC25BD}">
      <dsp:nvSpPr>
        <dsp:cNvPr id="0" name=""/>
        <dsp:cNvSpPr/>
      </dsp:nvSpPr>
      <dsp:spPr>
        <a:xfrm>
          <a:off x="4707731" y="4525664"/>
          <a:ext cx="2443162" cy="155140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8242AE-2C54-42F7-8768-64757F5505FA}">
      <dsp:nvSpPr>
        <dsp:cNvPr id="0" name=""/>
        <dsp:cNvSpPr/>
      </dsp:nvSpPr>
      <dsp:spPr>
        <a:xfrm>
          <a:off x="4979193" y="4783553"/>
          <a:ext cx="2443162" cy="15514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latin typeface="Comic Sans MS" pitchFamily="66" charset="0"/>
            </a:rPr>
            <a:t>белок</a:t>
          </a:r>
          <a:endParaRPr lang="ru-RU" sz="2900" b="1" kern="1200" dirty="0">
            <a:latin typeface="Comic Sans MS" pitchFamily="66" charset="0"/>
          </a:endParaRPr>
        </a:p>
      </dsp:txBody>
      <dsp:txXfrm>
        <a:off x="4979193" y="4783553"/>
        <a:ext cx="2443162" cy="15514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#10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6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#7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#8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#9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9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292726/post320027546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8;&#1084;&#1084;&#1091;&#1085;&#1080;&#1090;&#1077;&#1090;_&#1058;&#1088;&#1091;&#1076;&#1085;&#1099;&#1081;%20&#1087;&#1091;&#1090;&#1100;%20&#1084;&#1080;&#1082;&#1088;&#1086;&#1073;&#1072;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292726/post320027546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8;&#1084;&#1084;&#1091;&#1085;&#1080;&#1090;&#1077;&#1090;_&#1047;&#1072;&#1097;&#1080;&#1090;&#1072;%20&#1087;&#1088;&#1086;&#1090;&#1080;&#1074;%20&#1073;&#1072;&#1082;&#1090;&#1077;&#1088;&#1080;&#1081;.ppt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4292726/post320027546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48;&#1084;&#1084;&#1091;&#1085;&#1080;&#1090;&#1077;&#1090;_&#1042;&#1080;&#1088;&#1091;&#1089;&#1099;.ppt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54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microsoft.com/office/2007/relationships/diagramDrawing" Target="../diagrams/drawing17.xml"/><Relationship Id="rId3" Type="http://schemas.openxmlformats.org/officeDocument/2006/relationships/diagramLayout" Target="../diagrams/layout16.xml"/><Relationship Id="rId7" Type="http://schemas.openxmlformats.org/officeDocument/2006/relationships/image" Target="../media/image57.png"/><Relationship Id="rId12" Type="http://schemas.openxmlformats.org/officeDocument/2006/relationships/diagramColors" Target="../diagrams/colors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openxmlformats.org/officeDocument/2006/relationships/diagramQuickStyle" Target="../diagrams/quickStyle17.xml"/><Relationship Id="rId5" Type="http://schemas.openxmlformats.org/officeDocument/2006/relationships/diagramColors" Target="../diagrams/colors16.xml"/><Relationship Id="rId10" Type="http://schemas.openxmlformats.org/officeDocument/2006/relationships/diagramLayout" Target="../diagrams/layout17.xml"/><Relationship Id="rId4" Type="http://schemas.openxmlformats.org/officeDocument/2006/relationships/diagramQuickStyle" Target="../diagrams/quickStyle16.xml"/><Relationship Id="rId9" Type="http://schemas.openxmlformats.org/officeDocument/2006/relationships/diagramData" Target="../diagrams/data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2.xml"/><Relationship Id="rId7" Type="http://schemas.openxmlformats.org/officeDocument/2006/relationships/hyperlink" Target="file:///C:\Users\&#1052;.&#1074;&#1080;&#1076;&#1077;&#1086;\Desktop\Documents\&#1057;&#1077;&#1084;&#1080;&#1085;&#1072;&#1088;&#1099;_&#1042;&#1077;&#1073;&#1080;&#1085;&#1072;&#1088;&#1099;\&#1051;&#1077;&#1075;&#1080;&#1086;&#1085;_2015-2016\&#1042;&#1077;&#1073;&#1080;&#1085;&#1072;&#1088;_&#1050;&#1088;&#1086;&#1074;&#1100;%20&#1080;%20&#1082;&#1088;&#1086;&#1074;&#1086;&#1086;&#1073;&#1088;&#1072;&#1097;&#1077;&#1085;&#1080;&#1077;\&#1056;&#1072;&#1089;&#1089;&#1083;&#1086;&#1080;&#1074;&#1096;&#1072;&#1103;&#1089;&#1103;%20&#1082;&#1088;&#1086;&#1074;&#1100;.swf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ithme.com/learn-about-blood/" TargetMode="External"/><Relationship Id="rId2" Type="http://schemas.openxmlformats.org/officeDocument/2006/relationships/hyperlink" Target="http://www.liveinternet.ru/users/4292726/post32002754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36712"/>
            <a:ext cx="9144000" cy="30243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Внутренняя среда организма. Кровь. Кровообращение. Дыхание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211515"/>
            <a:ext cx="8496944" cy="388843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Кириленко Анастасия Анатольевна, </a:t>
            </a:r>
          </a:p>
          <a:p>
            <a:pPr algn="l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Почётный работник воспитания и просвещения РФ (2019), учитель биологии высшей квалификационной категории МБОУ Аксайского района гимназия № 3,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победитель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ПНПО (2008, 2015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гг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),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л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учший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работник образования Дона (2022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),автор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пособий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издательства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«Легион»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t_s_AB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3989713" cy="4847502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139952" y="332656"/>
            <a:ext cx="4824536" cy="619268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Переливание  крови</a:t>
            </a: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b="1" dirty="0" smtClean="0"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11" name="Содержимое 9"/>
          <p:cNvSpPr txBox="1">
            <a:spLocks/>
          </p:cNvSpPr>
          <p:nvPr/>
        </p:nvSpPr>
        <p:spPr>
          <a:xfrm>
            <a:off x="179512" y="332656"/>
            <a:ext cx="3816424" cy="6264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Определение группы крови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1_html_m67e8875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340768"/>
            <a:ext cx="5004048" cy="48245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0312" y="17728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донор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2292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реципиент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616530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резус - фактор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16" name="Рисунок 15" descr="db680095f6540dae258706d2e01cfb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0"/>
            <a:ext cx="50040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Лейкоциты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288032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latin typeface="Comic Sans MS" pitchFamily="66" charset="0"/>
              </a:rPr>
              <a:t>красный костный мозг, селезёнка, тимус, лимфатические узлы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в 1 мм</a:t>
            </a:r>
            <a:r>
              <a:rPr lang="ru-RU" b="1" baseline="30000" dirty="0" smtClean="0">
                <a:latin typeface="Comic Sans MS" pitchFamily="66" charset="0"/>
              </a:rPr>
              <a:t>3 </a:t>
            </a:r>
            <a:r>
              <a:rPr lang="ru-RU" b="1" dirty="0" smtClean="0">
                <a:latin typeface="Comic Sans MS" pitchFamily="66" charset="0"/>
              </a:rPr>
              <a:t> 6 – 9 тыс.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1 день – десятки лет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селезёнка и очаги воспаления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фагоцитоз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97713"/>
            <a:ext cx="3347864" cy="3160287"/>
          </a:xfrm>
          <a:prstGeom prst="rect">
            <a:avLst/>
          </a:prstGeom>
        </p:spPr>
      </p:pic>
      <p:pic>
        <p:nvPicPr>
          <p:cNvPr id="9" name="Рисунок 8" descr="WB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717032"/>
            <a:ext cx="5108120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Фагоцитоз 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28803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latin typeface="Comic Sans MS" pitchFamily="66" charset="0"/>
              </a:rPr>
              <a:t>Илья Ильич Мечников (1863 г.)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Мечни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12767"/>
            <a:ext cx="4067943" cy="5445233"/>
          </a:xfrm>
          <a:prstGeom prst="rect">
            <a:avLst/>
          </a:prstGeom>
        </p:spPr>
      </p:pic>
      <p:pic>
        <p:nvPicPr>
          <p:cNvPr id="7" name="Рисунок 6" descr="фагоцито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752528" cy="3916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Лейкоциты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92696"/>
          <a:ext cx="91440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744416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Лимфоциты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36327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лимфиоцит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852936"/>
            <a:ext cx="2664296" cy="2131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Органы иммунной системы 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Functions-of-the-immune-system.jpg"/>
          <p:cNvPicPr>
            <a:picLocks noChangeAspect="1"/>
          </p:cNvPicPr>
          <p:nvPr/>
        </p:nvPicPr>
        <p:blipFill>
          <a:blip r:embed="rId7" cstate="print"/>
          <a:srcRect l="16667" t="3846" r="11111" b="11538"/>
          <a:stretch>
            <a:fillRect/>
          </a:stretch>
        </p:blipFill>
        <p:spPr>
          <a:xfrm>
            <a:off x="0" y="-1"/>
            <a:ext cx="2267744" cy="1918861"/>
          </a:xfrm>
          <a:prstGeom prst="rect">
            <a:avLst/>
          </a:prstGeom>
        </p:spPr>
      </p:pic>
      <p:pic>
        <p:nvPicPr>
          <p:cNvPr id="12" name="Рисунок 11" descr="hqdefault.jpg"/>
          <p:cNvPicPr>
            <a:picLocks noChangeAspect="1"/>
          </p:cNvPicPr>
          <p:nvPr/>
        </p:nvPicPr>
        <p:blipFill>
          <a:blip r:embed="rId8" cstate="print"/>
          <a:srcRect l="4725" t="10500" r="2351" b="26501"/>
          <a:stretch>
            <a:fillRect/>
          </a:stretch>
        </p:blipFill>
        <p:spPr>
          <a:xfrm>
            <a:off x="-1" y="4725144"/>
            <a:ext cx="4194615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Functions-of-the-immune-system.jpg"/>
          <p:cNvPicPr>
            <a:picLocks noChangeAspect="1"/>
          </p:cNvPicPr>
          <p:nvPr/>
        </p:nvPicPr>
        <p:blipFill>
          <a:blip r:embed="rId7" cstate="print"/>
          <a:srcRect l="16667" t="3846" r="11111" b="11538"/>
          <a:stretch>
            <a:fillRect/>
          </a:stretch>
        </p:blipFill>
        <p:spPr>
          <a:xfrm>
            <a:off x="0" y="-1"/>
            <a:ext cx="2195736" cy="1857931"/>
          </a:xfrm>
          <a:prstGeom prst="rect">
            <a:avLst/>
          </a:prstGeom>
        </p:spPr>
      </p:pic>
      <p:pic>
        <p:nvPicPr>
          <p:cNvPr id="12" name="Рисунок 11" descr="hqdefault.jpg"/>
          <p:cNvPicPr>
            <a:picLocks noChangeAspect="1"/>
          </p:cNvPicPr>
          <p:nvPr/>
        </p:nvPicPr>
        <p:blipFill>
          <a:blip r:embed="rId8" cstate="print"/>
          <a:srcRect l="4725" t="10500" r="2351" b="26501"/>
          <a:stretch>
            <a:fillRect/>
          </a:stretch>
        </p:blipFill>
        <p:spPr>
          <a:xfrm>
            <a:off x="-1" y="4725144"/>
            <a:ext cx="4194615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Иммунитет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2160" y="5229200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И.И. Мечников</a:t>
            </a:r>
          </a:p>
          <a:p>
            <a:r>
              <a:rPr lang="ru-RU" sz="2400" b="1" dirty="0" smtClean="0">
                <a:latin typeface="Comic Sans MS" pitchFamily="66" charset="0"/>
              </a:rPr>
              <a:t>П. Эрлих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Внутренняя среда организма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612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latin typeface="Comic Sans MS" pitchFamily="66" charset="0"/>
              </a:rPr>
              <a:t>кровь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latin typeface="Comic Sans MS" pitchFamily="66" charset="0"/>
              </a:rPr>
              <a:t>тканевая жидкость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800" b="1" dirty="0" smtClean="0">
                <a:latin typeface="Comic Sans MS" pitchFamily="66" charset="0"/>
              </a:rPr>
              <a:t>лимфа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3300"/>
                </a:solidFill>
                <a:latin typeface="Comic Sans MS" pitchFamily="66" charset="0"/>
              </a:rPr>
              <a:t>гомеостаз</a:t>
            </a:r>
            <a:endParaRPr lang="ru-RU" sz="4800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СПИД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latin typeface="Comic Sans MS" pitchFamily="66" charset="0"/>
              </a:rPr>
              <a:t>ВИЧ поражает Т-лимфоциты        (Т-хелперы)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инъекции, половой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общегосударственные и медицинские мероприятия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80177976_immun_2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251520" y="2708920"/>
            <a:ext cx="8568952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hlinkClick r:id="rId3"/>
              </a:rPr>
              <a:t>http://www.liveinternet.ru/users/4292726/post320027546/</a:t>
            </a:r>
            <a:r>
              <a:rPr lang="ru-RU" sz="2800" b="1" dirty="0" smtClean="0">
                <a:latin typeface="Comic Sans MS" pitchFamily="66" charset="0"/>
              </a:rPr>
              <a:t> иммунитет в </a:t>
            </a:r>
            <a:r>
              <a:rPr lang="ru-RU" sz="2800" b="1" dirty="0" smtClean="0">
                <a:latin typeface="Comic Sans MS" pitchFamily="66" charset="0"/>
                <a:hlinkClick r:id="rId4" action="ppaction://hlinkpres?slideindex=1&amp;slidetitle="/>
              </a:rPr>
              <a:t>картинках</a:t>
            </a:r>
            <a:endParaRPr lang="ru-RU" sz="2800" b="1" dirty="0" smtClean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9" name="TextBox 8"/>
          <p:cNvSpPr txBox="1"/>
          <p:nvPr/>
        </p:nvSpPr>
        <p:spPr>
          <a:xfrm>
            <a:off x="251520" y="2708920"/>
            <a:ext cx="8568952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hlinkClick r:id="rId3"/>
              </a:rPr>
              <a:t>http://www.liveinternet.ru/users/4292726/post320027546/</a:t>
            </a:r>
            <a:r>
              <a:rPr lang="ru-RU" sz="2800" b="1" dirty="0" smtClean="0">
                <a:latin typeface="Comic Sans MS" pitchFamily="66" charset="0"/>
              </a:rPr>
              <a:t> иммунитет в картинках</a:t>
            </a:r>
          </a:p>
          <a:p>
            <a:pPr algn="ctr"/>
            <a:r>
              <a:rPr lang="ru-RU" dirty="0" err="1" smtClean="0">
                <a:hlinkClick r:id="rId4" action="ppaction://hlinkpres?slideindex=1&amp;slidetitle="/>
              </a:rPr>
              <a:t>Иммунитет_Защита</a:t>
            </a:r>
            <a:r>
              <a:rPr lang="ru-RU" dirty="0" smtClean="0">
                <a:hlinkClick r:id="rId4" action="ppaction://hlinkpres?slideindex=1&amp;slidetitle="/>
              </a:rPr>
              <a:t> против бактерий.</a:t>
            </a:r>
            <a:r>
              <a:rPr lang="en-US" dirty="0" err="1" smtClean="0">
                <a:hlinkClick r:id="rId4" action="ppaction://hlinkpres?slideindex=1&amp;slidetitle="/>
              </a:rPr>
              <a:t>pptx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447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6736"/>
          <a:stretch>
            <a:fillRect/>
          </a:stretch>
        </p:blipFill>
        <p:spPr>
          <a:xfrm>
            <a:off x="0" y="0"/>
            <a:ext cx="9144000" cy="6867340"/>
          </a:xfrm>
        </p:spPr>
      </p:pic>
      <p:sp>
        <p:nvSpPr>
          <p:cNvPr id="4" name="TextBox 3"/>
          <p:cNvSpPr txBox="1"/>
          <p:nvPr/>
        </p:nvSpPr>
        <p:spPr>
          <a:xfrm>
            <a:off x="251520" y="3068960"/>
            <a:ext cx="8568952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  <a:hlinkClick r:id="rId3"/>
              </a:rPr>
              <a:t>http://www.liveinternet.ru/users/4292726/post320027546/</a:t>
            </a:r>
            <a:r>
              <a:rPr lang="ru-RU" sz="2800" b="1" dirty="0" smtClean="0">
                <a:latin typeface="Comic Sans MS" pitchFamily="66" charset="0"/>
              </a:rPr>
              <a:t> иммунитет в картинках</a:t>
            </a:r>
          </a:p>
          <a:p>
            <a:pPr algn="ctr"/>
            <a:r>
              <a:rPr lang="ru-RU" dirty="0" err="1" smtClean="0">
                <a:hlinkClick r:id="rId4" action="ppaction://hlinkpres?slideindex=1&amp;slidetitle="/>
              </a:rPr>
              <a:t>Иммунитет_Вирусы</a:t>
            </a:r>
            <a:r>
              <a:rPr lang="ru-RU" dirty="0" smtClean="0">
                <a:hlinkClick r:id="rId4" action="ppaction://hlinkpres?slideindex=1&amp;slidetitle="/>
              </a:rPr>
              <a:t>.</a:t>
            </a:r>
            <a:r>
              <a:rPr lang="en-US" dirty="0" err="1" smtClean="0">
                <a:hlinkClick r:id="rId4" action="ppaction://hlinkpres?slideindex=1&amp;slidetitle="/>
              </a:rPr>
              <a:t>pptx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5816" y="0"/>
            <a:ext cx="5770984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Резус - фактор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2060848"/>
            <a:ext cx="8784976" cy="4209331"/>
          </a:xfrm>
        </p:spPr>
        <p:txBody>
          <a:bodyPr>
            <a:normAutofit/>
          </a:bodyPr>
          <a:lstStyle/>
          <a:p>
            <a:pPr algn="just"/>
            <a:r>
              <a:rPr lang="ru-RU" sz="3100" b="1" dirty="0" smtClean="0">
                <a:latin typeface="Comic Sans MS" pitchFamily="66" charset="0"/>
              </a:rPr>
              <a:t>особый белок, который обнаружен в крови макак-резусов и человека в 1940 г. К. </a:t>
            </a:r>
            <a:r>
              <a:rPr lang="ru-RU" sz="3100" b="1" dirty="0" err="1" smtClean="0">
                <a:latin typeface="Comic Sans MS" pitchFamily="66" charset="0"/>
              </a:rPr>
              <a:t>Ландштейнером</a:t>
            </a:r>
            <a:r>
              <a:rPr lang="ru-RU" sz="3100" b="1" dirty="0" smtClean="0">
                <a:latin typeface="Comic Sans MS" pitchFamily="66" charset="0"/>
              </a:rPr>
              <a:t> и А. </a:t>
            </a:r>
            <a:r>
              <a:rPr lang="ru-RU" sz="3100" b="1" dirty="0" err="1" smtClean="0">
                <a:latin typeface="Comic Sans MS" pitchFamily="66" charset="0"/>
              </a:rPr>
              <a:t>Вейснером</a:t>
            </a:r>
            <a:endParaRPr lang="ru-RU" sz="3100" b="1" dirty="0" smtClean="0">
              <a:latin typeface="Comic Sans MS" pitchFamily="66" charset="0"/>
            </a:endParaRP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85% жителей планеты имеют этот белок в крови – резус-положительные</a:t>
            </a:r>
          </a:p>
          <a:p>
            <a:pPr algn="just"/>
            <a:r>
              <a:rPr lang="ru-RU" sz="3100" b="1" dirty="0" smtClean="0">
                <a:latin typeface="Comic Sans MS" pitchFamily="66" charset="0"/>
              </a:rPr>
              <a:t>15% - не имеют – резус-отрицательные  </a:t>
            </a:r>
            <a:endParaRPr lang="ru-RU" sz="3100" b="1" dirty="0">
              <a:latin typeface="Comic Sans MS" pitchFamily="66" charset="0"/>
            </a:endParaRPr>
          </a:p>
        </p:txBody>
      </p:sp>
      <p:pic>
        <p:nvPicPr>
          <p:cNvPr id="8" name="Содержимое 3" descr="резус_карти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886720" cy="180928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5" y="5301208"/>
            <a:ext cx="1440159" cy="1195958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373216"/>
            <a:ext cx="1266825" cy="1152525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15616" y="5301208"/>
            <a:ext cx="93610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 pitchFamily="66" charset="0"/>
              </a:rPr>
              <a:t>Rh</a:t>
            </a:r>
            <a:r>
              <a:rPr lang="en-US" sz="2400" b="1" dirty="0" smtClean="0">
                <a:latin typeface="Comic Sans MS" pitchFamily="66" charset="0"/>
              </a:rPr>
              <a:t> +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56" y="5373216"/>
            <a:ext cx="93610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 pitchFamily="66" charset="0"/>
              </a:rPr>
              <a:t>Rh</a:t>
            </a:r>
            <a:r>
              <a:rPr lang="en-US" sz="2400" b="1" dirty="0" smtClean="0">
                <a:latin typeface="Comic Sans MS" pitchFamily="66" charset="0"/>
              </a:rPr>
              <a:t> -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Тромбоциты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32403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красный костный мозг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в 1 мм</a:t>
            </a:r>
            <a:r>
              <a:rPr lang="ru-RU" b="1" baseline="30000" dirty="0" smtClean="0">
                <a:latin typeface="Comic Sans MS" pitchFamily="66" charset="0"/>
              </a:rPr>
              <a:t>3 </a:t>
            </a:r>
            <a:r>
              <a:rPr lang="ru-RU" b="1" dirty="0" smtClean="0">
                <a:latin typeface="Comic Sans MS" pitchFamily="66" charset="0"/>
              </a:rPr>
              <a:t> 180 – 400 тыс.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8 – 11 суток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селезёнка, места повреждения сосудов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свёртывание крови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ru-RU" b="1" dirty="0">
              <a:latin typeface="Comic Sans MS" pitchFamily="66" charset="0"/>
            </a:endParaRPr>
          </a:p>
        </p:txBody>
      </p:sp>
      <p:pic>
        <p:nvPicPr>
          <p:cNvPr id="7" name="Рисунок 6" descr="activated-platelets-thrombocytes-H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933055"/>
            <a:ext cx="3672408" cy="2714639"/>
          </a:xfrm>
          <a:prstGeom prst="rect">
            <a:avLst/>
          </a:prstGeom>
        </p:spPr>
      </p:pic>
      <p:pic>
        <p:nvPicPr>
          <p:cNvPr id="9" name="Рисунок 8" descr="тромбоци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84984"/>
            <a:ext cx="3888432" cy="3406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Свёртывание крови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7596336" y="2636912"/>
            <a:ext cx="1368152" cy="1973833"/>
            <a:chOff x="7596336" y="2636912"/>
            <a:chExt cx="1368152" cy="1973833"/>
          </a:xfrm>
        </p:grpSpPr>
        <p:sp>
          <p:nvSpPr>
            <p:cNvPr id="8" name="TextBox 7"/>
            <p:cNvSpPr txBox="1"/>
            <p:nvPr/>
          </p:nvSpPr>
          <p:spPr>
            <a:xfrm>
              <a:off x="8100392" y="3501008"/>
              <a:ext cx="86409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</a:rPr>
                <a:t>Са</a:t>
              </a:r>
              <a:r>
                <a:rPr lang="ru-RU" sz="2400" b="1" baseline="30000" dirty="0" smtClean="0">
                  <a:latin typeface="Comic Sans MS" pitchFamily="66" charset="0"/>
                </a:rPr>
                <a:t>2+</a:t>
              </a:r>
              <a:endParaRPr lang="ru-RU" sz="2400" b="1" dirty="0">
                <a:latin typeface="Comic Sans MS" pitchFamily="66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100392" y="4149080"/>
              <a:ext cx="86409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Comic Sans MS" pitchFamily="66" charset="0"/>
                </a:rPr>
                <a:t>О</a:t>
              </a:r>
              <a:r>
                <a:rPr lang="ru-RU" sz="2400" b="1" baseline="-25000" dirty="0" smtClean="0">
                  <a:latin typeface="Comic Sans MS" pitchFamily="66" charset="0"/>
                </a:rPr>
                <a:t>2</a:t>
              </a:r>
              <a:endParaRPr lang="ru-RU" sz="2400" b="1" baseline="-25000" dirty="0">
                <a:latin typeface="Comic Sans MS" pitchFamily="66" charset="0"/>
              </a:endParaRPr>
            </a:p>
          </p:txBody>
        </p:sp>
        <p:cxnSp>
          <p:nvCxnSpPr>
            <p:cNvPr id="11" name="Прямая со стрелкой 10"/>
            <p:cNvCxnSpPr>
              <a:stCxn id="8" idx="1"/>
            </p:cNvCxnSpPr>
            <p:nvPr/>
          </p:nvCxnSpPr>
          <p:spPr>
            <a:xfrm flipH="1" flipV="1">
              <a:off x="7668344" y="3717032"/>
              <a:ext cx="432048" cy="14809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9" idx="1"/>
            </p:cNvCxnSpPr>
            <p:nvPr/>
          </p:nvCxnSpPr>
          <p:spPr>
            <a:xfrm flipH="1" flipV="1">
              <a:off x="7596336" y="4221088"/>
              <a:ext cx="504056" cy="158825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668344" y="2636912"/>
              <a:ext cx="1259632" cy="4462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300" b="1" dirty="0" smtClean="0">
                  <a:latin typeface="Comic Sans MS" pitchFamily="66" charset="0"/>
                </a:rPr>
                <a:t>вит. К</a:t>
              </a:r>
              <a:endParaRPr lang="ru-RU" sz="2300" b="1" dirty="0">
                <a:latin typeface="Comic Sans MS" pitchFamily="66" charset="0"/>
              </a:endParaRPr>
            </a:p>
          </p:txBody>
        </p:sp>
        <p:cxnSp>
          <p:nvCxnSpPr>
            <p:cNvPr id="18" name="Прямая со стрелкой 17"/>
            <p:cNvCxnSpPr>
              <a:stCxn id="17" idx="2"/>
            </p:cNvCxnSpPr>
            <p:nvPr/>
          </p:nvCxnSpPr>
          <p:spPr>
            <a:xfrm flipH="1">
              <a:off x="7668344" y="3083188"/>
              <a:ext cx="629816" cy="345812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Кровообращение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08720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Сосуды 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Содержимое 3" descr="сосуды 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69016" cy="566887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419237"/>
            <a:ext cx="1584176" cy="197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Движение крови по сосудам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1988840"/>
          <a:ext cx="864096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№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Причина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Характеристика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1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Ритмическая работа сердца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latin typeface="Comic Sans MS" pitchFamily="66" charset="0"/>
                        </a:rPr>
                        <a:t>Разность давления в сосудах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2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Присасывающее</a:t>
                      </a:r>
                      <a:r>
                        <a:rPr lang="ru-RU" sz="2400" b="1" baseline="0" dirty="0" smtClean="0">
                          <a:latin typeface="Comic Sans MS" pitchFamily="66" charset="0"/>
                        </a:rPr>
                        <a:t> действие грудной клетки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Вдох – давление в грудной полости ниже атмосферного, а в брюшной – выше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3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Клапаны в венах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Односторонний ток крови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4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Сокращение скелетной мускулатуры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Comic Sans MS" pitchFamily="66" charset="0"/>
                        </a:rPr>
                        <a:t>По венам кровь движется к сердцу</a:t>
                      </a:r>
                      <a:endParaRPr lang="ru-RU" sz="24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Функции крови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4896544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latin typeface="Comic Sans MS" pitchFamily="66" charset="0"/>
              </a:rPr>
              <a:t>дыхательная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трофическая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выделительная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регуляторная (гуморальная)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защитная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терморегуляторная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гомеостатическая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356992"/>
            <a:ext cx="1143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5076056" y="1340768"/>
          <a:ext cx="3312368" cy="1815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808312" cy="1052736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Сердце  </a:t>
            </a:r>
            <a:endParaRPr lang="ru-RU" b="1" dirty="0">
              <a:latin typeface="Comic Sans MS" pitchFamily="66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2456054" y="0"/>
            <a:ext cx="5578720" cy="6858000"/>
            <a:chOff x="2456054" y="0"/>
            <a:chExt cx="5578720" cy="6858000"/>
          </a:xfrm>
        </p:grpSpPr>
        <p:pic>
          <p:nvPicPr>
            <p:cNvPr id="7171" name="Picture 3" descr="C:\Program Files (x86)\Образовательные комплексы\Биология, 8 кл. Человек\edu_r75_bio8\data\res\resD45BAC54-0A01-022A-0088-09CE3A8718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6054" y="0"/>
              <a:ext cx="5578720" cy="6858000"/>
            </a:xfrm>
            <a:prstGeom prst="rect">
              <a:avLst/>
            </a:prstGeom>
            <a:noFill/>
          </p:spPr>
        </p:pic>
        <p:grpSp>
          <p:nvGrpSpPr>
            <p:cNvPr id="29" name="Группа 28"/>
            <p:cNvGrpSpPr/>
            <p:nvPr/>
          </p:nvGrpSpPr>
          <p:grpSpPr>
            <a:xfrm>
              <a:off x="2771800" y="0"/>
              <a:ext cx="5040560" cy="5618857"/>
              <a:chOff x="2771800" y="0"/>
              <a:chExt cx="5040560" cy="5618857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364088" y="5157192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56176" y="2924944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2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419872" y="3356992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3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444208" y="4797152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4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427984" y="4869160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5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156176" y="3861048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6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95936" y="4221088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6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860032" y="2492896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7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283968" y="2132856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7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427984" y="980728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8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0072" y="1628800"/>
                <a:ext cx="504056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9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059832" y="1052736"/>
                <a:ext cx="57606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10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771800" y="5157192"/>
                <a:ext cx="57606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11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164288" y="2564904"/>
                <a:ext cx="648072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12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572000" y="0"/>
                <a:ext cx="648072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13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64088" y="0"/>
                <a:ext cx="648072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14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156176" y="0"/>
                <a:ext cx="648072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 smtClean="0">
                    <a:latin typeface="Comic Sans MS" pitchFamily="66" charset="0"/>
                  </a:rPr>
                  <a:t>15</a:t>
                </a:r>
                <a:endParaRPr lang="ru-RU" sz="2400" b="1" dirty="0">
                  <a:latin typeface="Comic Sans MS" pitchFamily="66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0"/>
            <a:ext cx="4104456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Сердце</a:t>
            </a:r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600046"/>
          <a:ext cx="8229600" cy="60027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8499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Правое предсердие (1)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Левое предсердие (6)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7723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верхняя и нижняя полые вены (2 и 11)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4 лёгочные вены (7)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8499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Правый желудочек (10)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Левый желудочек (9)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9273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лёгочный ствол (4) </a:t>
                      </a:r>
                    </a:p>
                    <a:p>
                      <a:pPr algn="ctr"/>
                      <a:r>
                        <a:rPr lang="ru-RU" sz="2100" b="1" dirty="0" err="1" smtClean="0">
                          <a:latin typeface="Comic Sans MS" pitchFamily="66" charset="0"/>
                        </a:rPr>
                        <a:t>↓</a:t>
                      </a:r>
                      <a:endParaRPr lang="ru-RU" sz="21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правая и левая лёгочные артерии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Аорта (3)</a:t>
                      </a:r>
                    </a:p>
                    <a:p>
                      <a:pPr algn="ctr"/>
                      <a:r>
                        <a:rPr lang="ru-RU" sz="2100" b="1" dirty="0" err="1" smtClean="0">
                          <a:latin typeface="Comic Sans MS" pitchFamily="66" charset="0"/>
                        </a:rPr>
                        <a:t>↓</a:t>
                      </a:r>
                      <a:endParaRPr lang="ru-RU" sz="21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дуга аорты</a:t>
                      </a:r>
                    </a:p>
                    <a:p>
                      <a:pPr algn="ctr"/>
                      <a:r>
                        <a:rPr lang="ru-RU" sz="2100" b="1" dirty="0" err="1" smtClean="0">
                          <a:latin typeface="Comic Sans MS" pitchFamily="66" charset="0"/>
                        </a:rPr>
                        <a:t>↓</a:t>
                      </a:r>
                      <a:endParaRPr lang="ru-RU" sz="21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плечеголовной ствол</a:t>
                      </a: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левая общая сонная артерия</a:t>
                      </a: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левая подключичная артерия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↓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грудная артерия</a:t>
                      </a:r>
                    </a:p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брюшная артерия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39601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Трёхстворчатый клапан (8)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Двухстворчатый, или митральный клапан (8)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8499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Полулунные (5)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 smtClean="0">
                          <a:latin typeface="Comic Sans MS" pitchFamily="66" charset="0"/>
                        </a:rPr>
                        <a:t>Полулунные (5)</a:t>
                      </a:r>
                      <a:endParaRPr lang="ru-RU" sz="21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0246" name="Picture 6" descr="C:\Program Files (x86)\Образовательные комплексы\Биология, 8 кл. Человек\edu_r75_bio8\data\res\res1B0AC90A-3FFA-40AF-8A60-A6049F64BC2E"/>
          <p:cNvPicPr>
            <a:picLocks noChangeAspect="1" noChangeArrowheads="1"/>
          </p:cNvPicPr>
          <p:nvPr/>
        </p:nvPicPr>
        <p:blipFill>
          <a:blip r:embed="rId3" cstate="print"/>
          <a:srcRect b="24594"/>
          <a:stretch>
            <a:fillRect/>
          </a:stretch>
        </p:blipFill>
        <p:spPr bwMode="auto">
          <a:xfrm>
            <a:off x="1691680" y="3501008"/>
            <a:ext cx="1579072" cy="190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Круги кровообращения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_bi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492896"/>
            <a:ext cx="141873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Малый круг кровообращения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sxemakrovoobrasheniya.jpg"/>
          <p:cNvPicPr>
            <a:picLocks noChangeAspect="1"/>
          </p:cNvPicPr>
          <p:nvPr/>
        </p:nvPicPr>
        <p:blipFill>
          <a:blip r:embed="rId7" cstate="print"/>
          <a:srcRect t="3801" b="53150"/>
          <a:stretch>
            <a:fillRect/>
          </a:stretch>
        </p:blipFill>
        <p:spPr>
          <a:xfrm>
            <a:off x="1403648" y="908720"/>
            <a:ext cx="6468066" cy="5949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Большой круг кровообращения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sxemakrovoobrasheniya.jpg"/>
          <p:cNvPicPr>
            <a:picLocks noChangeAspect="1"/>
          </p:cNvPicPr>
          <p:nvPr/>
        </p:nvPicPr>
        <p:blipFill>
          <a:blip r:embed="rId7" cstate="print"/>
          <a:srcRect t="24800"/>
          <a:stretch>
            <a:fillRect/>
          </a:stretch>
        </p:blipFill>
        <p:spPr>
          <a:xfrm>
            <a:off x="2339752" y="0"/>
            <a:ext cx="4248472" cy="6826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Воротная система печени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>за 1 минуту протекает 1,5 л крови;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есть ворота: в них входят печёночная артерия, нервы и воротная вена, а выходят – лимфатические сосуды и общий печёночный проток;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И.П. Павлов сделал операцию: кровь не поступала в воротную вену, а минуя печень, двигалась дальше, в результате животные погибали, =&gt; в печени обезвреживаются ядовитые продукты белкового обмена – это БАРЬЕРНАЯ функция печени</a:t>
            </a:r>
          </a:p>
          <a:p>
            <a:pPr algn="just"/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Работа сердца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210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5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5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3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95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735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476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Фаза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Процесс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Время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Кровь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Створчатые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Полулунные 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1. Систола предсердий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Сокращение предсердий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0,1 сек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В желудочки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Открыты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Закрыты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2. Систола желудочков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Сокращение желудочков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0,3 сек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В артерии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Закрыты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Открыты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3. Диастола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Общее</a:t>
                      </a:r>
                      <a:r>
                        <a:rPr lang="ru-RU" sz="1600" b="1" baseline="0" dirty="0" smtClean="0">
                          <a:latin typeface="Comic Sans MS" pitchFamily="66" charset="0"/>
                        </a:rPr>
                        <a:t> расслабление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0,4 сек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В предсердия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Открыты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omic Sans MS" pitchFamily="66" charset="0"/>
                        </a:rPr>
                        <a:t>Закрыты </a:t>
                      </a:r>
                      <a:endParaRPr lang="ru-RU" sz="16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1" name="Рисунок 10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709503" cy="2448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Работа сердца</a:t>
            </a:r>
            <a:endParaRPr lang="ru-RU" dirty="0"/>
          </a:p>
        </p:txBody>
      </p:sp>
      <p:pic>
        <p:nvPicPr>
          <p:cNvPr id="4" name="Содержимое 3" descr="Работа-сердц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28146"/>
            <a:ext cx="7848872" cy="58700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Регуляция работы сердца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600200"/>
          <a:ext cx="8784976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omic Sans MS" pitchFamily="66" charset="0"/>
                        </a:rPr>
                        <a:t>Усиление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omic Sans MS" pitchFamily="66" charset="0"/>
                        </a:rPr>
                        <a:t>Снижение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Симпатическая НС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Парасимпатическая НС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Адреналин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Ацетилхолин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Ионы Са</a:t>
                      </a:r>
                      <a:r>
                        <a:rPr lang="ru-RU" sz="2000" b="1" baseline="30000" dirty="0" smtClean="0">
                          <a:latin typeface="Comic Sans MS" pitchFamily="66" charset="0"/>
                        </a:rPr>
                        <a:t>2+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Ионы К</a:t>
                      </a:r>
                      <a:r>
                        <a:rPr lang="ru-RU" sz="2000" b="1" baseline="30000" dirty="0" smtClean="0">
                          <a:latin typeface="Comic Sans MS" pitchFamily="66" charset="0"/>
                        </a:rPr>
                        <a:t>+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Норадреналин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latin typeface="Comic Sans MS" pitchFamily="66" charset="0"/>
                        </a:rPr>
                        <a:t>Брадикинин</a:t>
                      </a:r>
                      <a:r>
                        <a:rPr lang="ru-RU" sz="2000" b="1" dirty="0" smtClean="0">
                          <a:latin typeface="Comic Sans MS" pitchFamily="66" charset="0"/>
                        </a:rPr>
                        <a:t> 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Гормоны щитовидной железы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5255062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ая соединительная линия 3"/>
          <p:cNvSpPr/>
          <p:nvPr/>
        </p:nvSpPr>
        <p:spPr>
          <a:xfrm>
            <a:off x="2267744" y="5301208"/>
            <a:ext cx="72008" cy="576064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335438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5301208"/>
            <a:ext cx="444472" cy="269377"/>
          </a:xfrm>
          <a:prstGeom prst="rect">
            <a:avLst/>
          </a:prstGeom>
        </p:spPr>
      </p:pic>
      <p:pic>
        <p:nvPicPr>
          <p:cNvPr id="52226" name="Picture 2" descr="https://ds05.infourok.ru/uploads/ex/019c/001041c3-690521fb/3/hello_html_116d2dea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5" r="11336"/>
          <a:stretch/>
        </p:blipFill>
        <p:spPr bwMode="auto">
          <a:xfrm>
            <a:off x="5076056" y="3643350"/>
            <a:ext cx="3902124" cy="29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05255062"/>
              </p:ext>
            </p:extLst>
          </p:nvPr>
        </p:nvGraphicFramePr>
        <p:xfrm>
          <a:off x="323528" y="290623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xmlns="" val="12392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Управляющая кнопка: сведения 5">
            <a:hlinkClick r:id="rId7" action="ppaction://hlinkfile" highlightClick="1"/>
          </p:cNvPr>
          <p:cNvSpPr/>
          <p:nvPr/>
        </p:nvSpPr>
        <p:spPr>
          <a:xfrm>
            <a:off x="5220072" y="1412776"/>
            <a:ext cx="432048" cy="432048"/>
          </a:xfrm>
          <a:prstGeom prst="actionButtonInformation">
            <a:avLst/>
          </a:prstGeom>
          <a:solidFill>
            <a:schemeClr val="accent2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learn_about_blood_1.jpg"/>
          <p:cNvPicPr>
            <a:picLocks noChangeAspect="1"/>
          </p:cNvPicPr>
          <p:nvPr/>
        </p:nvPicPr>
        <p:blipFill>
          <a:blip r:embed="rId8" cstate="print"/>
          <a:srcRect b="4470"/>
          <a:stretch>
            <a:fillRect/>
          </a:stretch>
        </p:blipFill>
        <p:spPr>
          <a:xfrm>
            <a:off x="6588224" y="0"/>
            <a:ext cx="2376264" cy="242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0"/>
            <a:ext cx="93610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плазма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0"/>
            <a:ext cx="12596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эритроциты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132856"/>
            <a:ext cx="115212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лейкоциты</a:t>
            </a:r>
            <a:endParaRPr lang="ru-RU" sz="14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7856" y="2204864"/>
            <a:ext cx="129614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тромбоциты</a:t>
            </a:r>
            <a:endParaRPr lang="ru-RU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Носовая полость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реснитчатый эпителий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кровеносные сосуды (кровотечения)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очищает 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согревает/охлаждает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увлажняет 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обоняние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чихание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3635896" cy="427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20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Гортань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001419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хрящи: щитовидный, перстневидный, два черпаловидных, надгортанник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голосообразование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кашель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132856"/>
            <a:ext cx="3168352" cy="45598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114088"/>
            <a:ext cx="3538809" cy="35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62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Трахея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124744"/>
            <a:ext cx="8856984" cy="4525963"/>
          </a:xfrm>
        </p:spPr>
        <p:txBody>
          <a:bodyPr/>
          <a:lstStyle/>
          <a:p>
            <a:r>
              <a:rPr lang="ru-RU" b="1" dirty="0">
                <a:latin typeface="Comic Sans MS" panose="030F0702030302020204" pitchFamily="66" charset="0"/>
              </a:rPr>
              <a:t>т</a:t>
            </a:r>
            <a:r>
              <a:rPr lang="ru-RU" b="1" dirty="0" smtClean="0">
                <a:latin typeface="Comic Sans MS" panose="030F0702030302020204" pitchFamily="66" charset="0"/>
              </a:rPr>
              <a:t>рубка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хрящевые полукольца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бифуркация – 5 грудной позвонок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50178" name="Picture 2" descr="https://fsd.videouroki.net/html/2020/09/01/v_5f4e9e8214400/img_v99758084_2_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774" r="78738" b="32276"/>
          <a:stretch/>
        </p:blipFill>
        <p:spPr bwMode="auto">
          <a:xfrm>
            <a:off x="5292080" y="2940946"/>
            <a:ext cx="259228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341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Бронхи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хрящевые кольца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правый бронх короче и выше левого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бронхиальное дерево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49154" name="Picture 2" descr="https://www.kladovayalesa.ru/wp-content/uploads/2019/07/%D0%B1%D1%80%D0%BE%D0%BD%D1%85%D0%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7"/>
            <a:ext cx="4752528" cy="409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3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Лёгкие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506916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плевра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плевральная полость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доли: правое лёгкое – три доли, левое – две доли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альвеолы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100 м</a:t>
            </a:r>
            <a:r>
              <a:rPr lang="ru-RU" b="1" baseline="30000" dirty="0" smtClean="0">
                <a:latin typeface="Comic Sans MS" panose="030F0702030302020204" pitchFamily="66" charset="0"/>
              </a:rPr>
              <a:t>2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газообмен (внешнее дыхание)</a:t>
            </a:r>
            <a:endParaRPr lang="ru-RU" b="1" dirty="0">
              <a:latin typeface="Comic Sans MS" panose="030F0702030302020204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631056"/>
            <a:ext cx="3447635" cy="339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4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0"/>
            <a:ext cx="871296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Вдох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028484"/>
            <a:ext cx="6480720" cy="558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-19571"/>
            <a:ext cx="8712968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anose="030F0702030302020204" pitchFamily="66" charset="0"/>
              </a:rPr>
              <a:t>Выдох 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5760640" cy="567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4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Лёгочные объёмы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дыхательный объём (500 см</a:t>
            </a:r>
            <a:r>
              <a:rPr lang="ru-RU" b="1" baseline="30000" dirty="0" smtClean="0"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резервный объём (1500 см</a:t>
            </a:r>
            <a:r>
              <a:rPr lang="ru-RU" b="1" baseline="30000" dirty="0" smtClean="0"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жизненная ёмкость лёгких (ЖЕЛ) – 3000 – 5000 см</a:t>
            </a:r>
            <a:r>
              <a:rPr lang="ru-RU" b="1" baseline="30000" dirty="0" smtClean="0">
                <a:latin typeface="Comic Sans MS" panose="030F0702030302020204" pitchFamily="66" charset="0"/>
              </a:rPr>
              <a:t>3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остаточный объём (1000 см</a:t>
            </a:r>
            <a:r>
              <a:rPr lang="ru-RU" b="1" baseline="30000" dirty="0" smtClean="0">
                <a:latin typeface="Comic Sans MS" panose="030F0702030302020204" pitchFamily="66" charset="0"/>
              </a:rPr>
              <a:t>3</a:t>
            </a:r>
            <a:r>
              <a:rPr lang="ru-RU" b="1" dirty="0" smtClean="0">
                <a:latin typeface="Comic Sans MS" panose="030F0702030302020204" pitchFamily="66" charset="0"/>
              </a:rPr>
              <a:t>)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Регуляция дыхания</a:t>
            </a:r>
            <a:endParaRPr lang="ru-RU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Comic Sans MS" panose="030F0702030302020204" pitchFamily="66" charset="0"/>
              </a:rPr>
              <a:t>дыхательный центр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гуморальная регуляция (углекислый газ)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нервная регуляция </a:t>
            </a:r>
          </a:p>
          <a:p>
            <a:r>
              <a:rPr lang="ru-RU" b="1" dirty="0" smtClean="0">
                <a:latin typeface="Comic Sans MS" panose="030F0702030302020204" pitchFamily="66" charset="0"/>
              </a:rPr>
              <a:t>остаточный объём</a:t>
            </a:r>
            <a:endParaRPr lang="ru-RU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7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Использованная литература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latin typeface="Comic Sans MS" pitchFamily="66" charset="0"/>
                <a:hlinkClick r:id="rId2"/>
              </a:rPr>
              <a:t>http://www.liveinternet.ru/users/4292726/post320027546/</a:t>
            </a:r>
            <a:r>
              <a:rPr lang="ru-RU" b="1" dirty="0" smtClean="0">
                <a:latin typeface="Comic Sans MS" pitchFamily="66" charset="0"/>
              </a:rPr>
              <a:t> иммунитет в картинках</a:t>
            </a:r>
          </a:p>
          <a:p>
            <a:pPr algn="just"/>
            <a:r>
              <a:rPr lang="en-US" b="1" dirty="0" smtClean="0">
                <a:latin typeface="Comic Sans MS" pitchFamily="66" charset="0"/>
                <a:hlinkClick r:id="rId3"/>
              </a:rPr>
              <a:t>http://sciencewithme.com/learn-about-blood/</a:t>
            </a: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С. </a:t>
            </a:r>
            <a:r>
              <a:rPr lang="ru-RU" b="1" dirty="0" err="1" smtClean="0">
                <a:latin typeface="Comic Sans MS" pitchFamily="66" charset="0"/>
              </a:rPr>
              <a:t>Джуан</a:t>
            </a:r>
            <a:r>
              <a:rPr lang="ru-RU" b="1" dirty="0" smtClean="0">
                <a:latin typeface="Comic Sans MS" pitchFamily="66" charset="0"/>
              </a:rPr>
              <a:t>. Странности нашего тела. Занимательная анатомия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Кириленко А.А. Биология. 8-11 классы. Человек и его здоровье. Ростов </a:t>
            </a:r>
            <a:r>
              <a:rPr lang="ru-RU" b="1" dirty="0" err="1" smtClean="0">
                <a:latin typeface="Comic Sans MS" pitchFamily="66" charset="0"/>
              </a:rPr>
              <a:t>н</a:t>
            </a:r>
            <a:r>
              <a:rPr lang="ru-RU" b="1" dirty="0" smtClean="0">
                <a:latin typeface="Comic Sans MS" pitchFamily="66" charset="0"/>
              </a:rPr>
              <a:t>/Д: Легион</a:t>
            </a:r>
          </a:p>
          <a:p>
            <a:pPr algn="just"/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Плазма крови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68761"/>
            <a:ext cx="9144000" cy="42484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90 – 92% вода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7 – 8% белки </a:t>
            </a:r>
            <a:r>
              <a:rPr lang="ru-RU" sz="3500" b="1" dirty="0" smtClean="0">
                <a:latin typeface="Comic Sans MS" pitchFamily="66" charset="0"/>
              </a:rPr>
              <a:t>(альбумины, глобулины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l-GR" sz="3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500" b="1" dirty="0" smtClean="0">
                <a:latin typeface="Comic Sans MS" pitchFamily="66" charset="0"/>
              </a:rPr>
              <a:t>, фибриноген, протромбин)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0,9% соли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0,7 – 0,8% жиры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0,12% глюкоза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рН 7,3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56b08005bdd95.jpg"/>
          <p:cNvPicPr>
            <a:picLocks noChangeAspect="1"/>
          </p:cNvPicPr>
          <p:nvPr/>
        </p:nvPicPr>
        <p:blipFill>
          <a:blip r:embed="rId2" cstate="print"/>
          <a:srcRect l="2967" r="5102"/>
          <a:stretch>
            <a:fillRect/>
          </a:stretch>
        </p:blipFill>
        <p:spPr>
          <a:xfrm>
            <a:off x="0" y="1340768"/>
            <a:ext cx="9144000" cy="3673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1. Внутреннюю среду организма образуют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348880"/>
          <a:ext cx="8496944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41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42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кровь и лимфа</a:t>
                      </a:r>
                    </a:p>
                  </a:txBody>
                  <a:tcPr marL="80671" marR="8067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кровь и тканевая жидкость</a:t>
                      </a:r>
                    </a:p>
                  </a:txBody>
                  <a:tcPr marL="80671" marR="80671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кровь, лимфа и тканевая жидкость</a:t>
                      </a:r>
                    </a:p>
                  </a:txBody>
                  <a:tcPr marL="80671" marR="8067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кровь, лимфа, тканевая жидкость и полости тела</a:t>
                      </a:r>
                    </a:p>
                  </a:txBody>
                  <a:tcPr marL="80671" marR="80671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Ответ: 3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2. Защитная функция крови заключается в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8568952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8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обеспечении гомеостаза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переносе продуктов обмена от клеток к органам выделения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переносе углекислого газа из тканей в лёгкие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способности образовывать антитела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Ответ: 4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3. Плазма составляет … объёма крови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348880"/>
          <a:ext cx="856895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84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20 – 30%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30 – 40%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40 – 50%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50 – 60%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4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4. В 1 мм</a:t>
            </a:r>
            <a:r>
              <a:rPr lang="ru-RU" b="1" baseline="30000" dirty="0" smtClean="0">
                <a:latin typeface="Comic Sans MS" pitchFamily="66" charset="0"/>
              </a:rPr>
              <a:t>3</a:t>
            </a:r>
            <a:r>
              <a:rPr lang="ru-RU" b="1" dirty="0" smtClean="0">
                <a:latin typeface="Comic Sans MS" pitchFamily="66" charset="0"/>
              </a:rPr>
              <a:t> крови содержится … эритроцитов.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75856" y="2348880"/>
          <a:ext cx="3456384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05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6 – 8 тыс.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50 – 70 тыс.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180 – 400 тыс.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4,5 – 5,0 </a:t>
                      </a:r>
                      <a:r>
                        <a:rPr lang="ru-RU" sz="24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млн</a:t>
                      </a:r>
                      <a:endParaRPr lang="ru-RU" sz="2400" b="1" dirty="0"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4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8582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5. Лейкоциты образуются в красном костном мозге, селезёнке, а также в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2492896"/>
          <a:ext cx="7128792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6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01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печени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печени и лимфатических узлах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лимфатических узлах и тимусе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печени, лимфатических узлах и тимусе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4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6. Тромбоциты участвуют в</a:t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2492896"/>
          <a:ext cx="712879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выработке антител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разрушении бактерий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свёртывании крови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транспорте газов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3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7. В состав гемоглобина входит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2492896"/>
          <a:ext cx="7128792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92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железо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йод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кальций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магний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4725144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1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8. Первая группа крови определяется наличием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агглютининов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α 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и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β и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 отсутствием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агглютиногенов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 А и 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агглютиногена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 А и агглютинина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β</a:t>
                      </a:r>
                      <a:endParaRPr lang="ru-RU" sz="2800" b="1" dirty="0"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агглютиногена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 В и агглютинина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α</a:t>
                      </a:r>
                      <a:endParaRPr lang="ru-RU" sz="2800" b="1" dirty="0"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агглютиногенов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 А и В и отсутствием агглютининов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α </a:t>
                      </a:r>
                      <a:r>
                        <a:rPr lang="ru-RU" sz="28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и </a:t>
                      </a:r>
                      <a:r>
                        <a:rPr lang="ru-RU" sz="2800" b="1" dirty="0" err="1">
                          <a:latin typeface="Comic Sans MS" pitchFamily="66" charset="0"/>
                          <a:ea typeface="SimSun"/>
                          <a:cs typeface="Times New Roman"/>
                        </a:rPr>
                        <a:t>β</a:t>
                      </a:r>
                      <a:endParaRPr lang="ru-RU" sz="2800" b="1" dirty="0"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1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9. У человека после введения противостолбнячной сыворотки вырабатывается … иммунитет.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естественный активный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естественный пассивный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искусственный активный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искусственный пассивный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4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10. После какого перенесённого заболевания вырабатывается стойкий иммунитет?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8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гастрита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ларингита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паротита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стоматита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3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Эритроциты </a:t>
            </a:r>
            <a:endParaRPr lang="ru-RU" sz="4800" b="1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80728"/>
            <a:ext cx="5904656" cy="42484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latin typeface="Comic Sans MS" pitchFamily="66" charset="0"/>
              </a:rPr>
              <a:t>красный костный мозг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в 1 мм</a:t>
            </a:r>
            <a:r>
              <a:rPr lang="ru-RU" b="1" baseline="30000" dirty="0" smtClean="0">
                <a:latin typeface="Comic Sans MS" pitchFamily="66" charset="0"/>
              </a:rPr>
              <a:t>3 </a:t>
            </a:r>
            <a:r>
              <a:rPr lang="ru-RU" b="1" dirty="0" smtClean="0">
                <a:latin typeface="Comic Sans MS" pitchFamily="66" charset="0"/>
              </a:rPr>
              <a:t> 4,5 – 5 </a:t>
            </a:r>
            <a:r>
              <a:rPr lang="ru-RU" b="1" dirty="0" err="1" smtClean="0">
                <a:latin typeface="Comic Sans MS" pitchFamily="66" charset="0"/>
              </a:rPr>
              <a:t>млн</a:t>
            </a:r>
            <a:endParaRPr lang="ru-RU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125 суток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печень и селезёнка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latin typeface="Comic Sans MS" pitchFamily="66" charset="0"/>
              </a:rPr>
              <a:t>гемоглобин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1835136-h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382" y="3284984"/>
            <a:ext cx="5361618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11. Артерии – это сосуды, в которых скорость движения крови составляет до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 pitchFamily="18" charset="0"/>
                        </a:rPr>
                        <a:t>0,5 – 1,0 мм/с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 pitchFamily="18" charset="0"/>
                        </a:rPr>
                        <a:t>25 см/с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 pitchFamily="18" charset="0"/>
                        </a:rPr>
                        <a:t>50 см/с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 pitchFamily="18" charset="0"/>
                        </a:rPr>
                        <a:t>50 м/с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3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12. Вены – это сосуды, которые обеспечивают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838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обмен веществами и газами между кровью и тканями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ток крови от органов тела к печени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ток крови от органов тела к сердцу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</a:rPr>
                        <a:t>ток крови от сердца к органам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3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13. Кровь в лёгочную артерию поступает из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левого желудочка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левого предсердия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правого желудочка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</a:rPr>
                        <a:t>правого предсердия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3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14. Укажите сосуды, по которым течёт венозная кровь.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лёгочные артерии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лёгочные вены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лучевые артерии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</a:rPr>
                        <a:t>сонные артерии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1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15. Между левым и правым желудочками находится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двухстворчатый клапан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перегородка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полулунный клапан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</a:rPr>
                        <a:t>трёхстворчатый клапан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2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16. Работу сердца усиливают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адреналин и тироксин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тироксин и ацетилхолин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ацетилхолин и брадикинин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latin typeface="Comic Sans MS" pitchFamily="66" charset="0"/>
                          <a:ea typeface="SimSun"/>
                        </a:rPr>
                        <a:t>брадикинин</a:t>
                      </a:r>
                      <a:r>
                        <a:rPr lang="ru-RU" sz="2400" b="1" dirty="0">
                          <a:latin typeface="Comic Sans MS" pitchFamily="66" charset="0"/>
                          <a:ea typeface="SimSun"/>
                        </a:rPr>
                        <a:t> и адреналин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1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17. Что характерно для систолы желудочков?</a:t>
            </a: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564904"/>
          <a:ext cx="8424936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4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желудочки расслаблены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предсердия расслаблены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</a:rPr>
                        <a:t>продолжительность 0,4 с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</a:rPr>
                        <a:t>створчатые клапаны открыты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55172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2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22182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18. Укажите особенности Т-лимфоцитов по сравнению с В-лимфоцитами.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2348880"/>
          <a:ext cx="8424936" cy="3514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704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0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1)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образуются в костном мозге, созревают в тимусе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2)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образуются в костном мозге, созревают в лимфоидной ткани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3)</a:t>
                      </a:r>
                    </a:p>
                  </a:txBody>
                  <a:tcPr marL="80671" marR="8067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обеспечивают гуморальный иммунитет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4)</a:t>
                      </a: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различают плазматические клетки и клетки памяти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4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omic Sans MS" pitchFamily="66" charset="0"/>
                          <a:ea typeface="SimSun"/>
                          <a:cs typeface="Times New Roman"/>
                        </a:rPr>
                        <a:t>5)</a:t>
                      </a:r>
                      <a:endParaRPr lang="ru-RU" sz="2400" b="1" dirty="0"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omic Sans MS" pitchFamily="66" charset="0"/>
                          <a:ea typeface="SimSun"/>
                          <a:cs typeface="Times New Roman"/>
                        </a:rPr>
                        <a:t>различают киллеров, супрессоров и хелперов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omic Sans MS" pitchFamily="66" charset="0"/>
                          <a:ea typeface="SimSun"/>
                          <a:cs typeface="Times New Roman"/>
                        </a:rPr>
                        <a:t>6)</a:t>
                      </a:r>
                      <a:endParaRPr lang="ru-RU" sz="2400" b="1" dirty="0"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80671" marR="8067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omic Sans MS" pitchFamily="66" charset="0"/>
                          <a:ea typeface="SimSun"/>
                          <a:cs typeface="Times New Roman"/>
                        </a:rPr>
                        <a:t>обеспечивают клеточный иммунитет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7584" y="609329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Comic Sans MS" pitchFamily="66" charset="0"/>
              </a:rPr>
              <a:t>Ответ: 156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20882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19. Как можно объяснить конфликт между резус-отрицательной матерью и резус-положительным плодом?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780928"/>
            <a:ext cx="8496944" cy="3345235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на резус-положительные белки крови плода в организме матери вырабатываются антитела;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резус-конфликт происходит при большом количестве антител и сопровождается разрушением эритроцитов ребёнка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7363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20. Схема, какого процесса, происходящего в организме человека, изображена на рисунке? Что на схеме обозначено цифрами 1 – 3? Как называется процесс, который происходит в области занозы?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3790236" y="3113584"/>
          <a:ext cx="5353764" cy="3744416"/>
        </p:xfrm>
        <a:graphic>
          <a:graphicData uri="http://schemas.openxmlformats.org/presentationml/2006/ole">
            <p:oleObj spid="_x0000_s47131" name="Точечный рисунок" r:id="rId3" imgW="4753639" imgH="332381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91440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857" y="0"/>
            <a:ext cx="91698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133164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20.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sz="3600" dirty="0" smtClean="0"/>
              <a:t> 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412776"/>
            <a:ext cx="8496944" cy="3816424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воспалительный процесс, вызванный занозой;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1 – микробы, занесённые занозой, 2 – фагоциты, 3 – нервы;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процесс фагоцитоза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20882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2</a:t>
            </a:r>
            <a:r>
              <a:rPr lang="ru-RU" sz="4000" b="1" dirty="0" smtClean="0">
                <a:latin typeface="Comic Sans MS" pitchFamily="66" charset="0"/>
              </a:rPr>
              <a:t>1. </a:t>
            </a:r>
            <a:r>
              <a:rPr lang="ru-RU" sz="3600" b="1" dirty="0" smtClean="0">
                <a:latin typeface="Comic Sans MS" pitchFamily="66" charset="0"/>
              </a:rPr>
              <a:t>Различают клеточный и гуморальный иммунитет. Кто открыл эти виды иммунитета и каково их биологическое значение?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780928"/>
            <a:ext cx="8496944" cy="3345235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AutoNum type="arabicParenR"/>
            </a:pPr>
            <a:r>
              <a:rPr lang="ru-RU" b="1" smtClean="0">
                <a:latin typeface="Comic Sans MS" pitchFamily="66" charset="0"/>
              </a:rPr>
              <a:t>клеточный </a:t>
            </a:r>
            <a:r>
              <a:rPr lang="ru-RU" b="1" dirty="0" smtClean="0">
                <a:latin typeface="Comic Sans MS" pitchFamily="66" charset="0"/>
              </a:rPr>
              <a:t>иммунитет – уничтожение чужеродных тел фагоцитами;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гуморальный иммунитет – удаление чужеродных антител – химических веществ, которые вырабатывают лимфоциты;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клеточный иммунитет открыл И.И. Мечников; гуморальный П.Эрлих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196752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2</a:t>
            </a:r>
            <a:r>
              <a:rPr lang="ru-RU" sz="4000" b="1" dirty="0" smtClean="0">
                <a:latin typeface="Comic Sans MS" pitchFamily="66" charset="0"/>
              </a:rPr>
              <a:t>2. </a:t>
            </a:r>
            <a:r>
              <a:rPr lang="ru-RU" sz="3100" b="1" dirty="0" smtClean="0">
                <a:latin typeface="Comic Sans MS" pitchFamily="66" charset="0"/>
              </a:rPr>
              <a:t>Какой процесс изображён на рисунке? Где он происходит? Что на рисунке обозначено цифрами 1-2? Для какого этапа дыхания характерен этот процесс?</a:t>
            </a:r>
            <a:endParaRPr lang="ru-RU" sz="3100" b="1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4653136"/>
            <a:ext cx="8496944" cy="1800200"/>
          </a:xfrm>
        </p:spPr>
        <p:txBody>
          <a:bodyPr>
            <a:normAutofit/>
          </a:bodyPr>
          <a:lstStyle/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газообмен в лёгких (в </a:t>
            </a:r>
            <a:r>
              <a:rPr lang="ru-RU" b="1" dirty="0" err="1" smtClean="0">
                <a:latin typeface="Comic Sans MS" pitchFamily="66" charset="0"/>
              </a:rPr>
              <a:t>альвеолоах</a:t>
            </a:r>
            <a:r>
              <a:rPr lang="ru-RU" b="1" dirty="0" smtClean="0">
                <a:latin typeface="Comic Sans MS" pitchFamily="66" charset="0"/>
              </a:rPr>
              <a:t>);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1 – углекислый газ, 2 - кислород;</a:t>
            </a:r>
          </a:p>
          <a:p>
            <a:pPr marL="514350" indent="-514350" algn="just">
              <a:buAutoNum type="arabicParenR"/>
            </a:pPr>
            <a:r>
              <a:rPr lang="ru-RU" b="1" dirty="0" smtClean="0">
                <a:latin typeface="Comic Sans MS" pitchFamily="66" charset="0"/>
              </a:rPr>
              <a:t> внешнее (лёгочное) дыхание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521906"/>
            <a:ext cx="2952328" cy="32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5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30" y="4725144"/>
            <a:ext cx="8229600" cy="187220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b="1" dirty="0" smtClean="0">
                <a:latin typeface="Comic Sans MS" pitchFamily="66" charset="0"/>
              </a:rPr>
              <a:t>ЗА ВНИМАНИЕ!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5" name="Рисунок 4" descr="1346432721_12-01.jpg"/>
          <p:cNvPicPr>
            <a:picLocks noChangeAspect="1"/>
          </p:cNvPicPr>
          <p:nvPr/>
        </p:nvPicPr>
        <p:blipFill>
          <a:blip r:embed="rId2" cstate="print"/>
          <a:srcRect b="14424"/>
          <a:stretch>
            <a:fillRect/>
          </a:stretch>
        </p:blipFill>
        <p:spPr>
          <a:xfrm>
            <a:off x="1725155" y="188640"/>
            <a:ext cx="5769949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СКИДКА 30%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Comic Sans MS" panose="030F0702030302020204" pitchFamily="66" charset="0"/>
              </a:rPr>
              <a:t>на все пособия по </a:t>
            </a:r>
            <a:r>
              <a:rPr lang="ru-RU" sz="3600" b="1" dirty="0" smtClean="0">
                <a:latin typeface="Comic Sans MS" panose="030F0702030302020204" pitchFamily="66" charset="0"/>
              </a:rPr>
              <a:t>биологии</a:t>
            </a:r>
            <a:endParaRPr lang="ru-RU" sz="36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Comic Sans MS" panose="030F0702030302020204" pitchFamily="66" charset="0"/>
              </a:rPr>
              <a:t>Действует до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08.03.2024</a:t>
            </a:r>
            <a:endParaRPr lang="ru-RU" sz="4800" b="1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latin typeface="Comic Sans MS" panose="030F0702030302020204" pitchFamily="66" charset="0"/>
              </a:rPr>
              <a:t>При оформлении заказа на сайте изд-ва «Легион» ввести код:</a:t>
            </a:r>
            <a:endParaRPr lang="ru-RU" sz="3600" b="1" dirty="0" smtClean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КРОВООБРАЩЕНИЕ</a:t>
            </a:r>
            <a:endParaRPr lang="ru-RU" sz="48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Соединения гемоглобина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96855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ru-RU" b="1" dirty="0" smtClean="0">
                <a:latin typeface="Comic Sans MS" pitchFamily="66" charset="0"/>
              </a:rPr>
              <a:t> + О</a:t>
            </a:r>
            <a:r>
              <a:rPr lang="ru-RU" b="1" baseline="-25000" dirty="0" smtClean="0">
                <a:latin typeface="Comic Sans MS" pitchFamily="66" charset="0"/>
              </a:rPr>
              <a:t>2 </a:t>
            </a:r>
            <a:r>
              <a:rPr lang="ru-RU" b="1" dirty="0" smtClean="0">
                <a:latin typeface="Comic Sans MS" pitchFamily="66" charset="0"/>
              </a:rPr>
              <a:t>=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en-US" b="1" dirty="0" smtClean="0">
                <a:latin typeface="Comic Sans MS" pitchFamily="66" charset="0"/>
              </a:rPr>
              <a:t>*O</a:t>
            </a:r>
            <a:r>
              <a:rPr lang="en-US" b="1" baseline="-25000" dirty="0" smtClean="0">
                <a:latin typeface="Comic Sans MS" pitchFamily="66" charset="0"/>
              </a:rPr>
              <a:t>2 </a:t>
            </a:r>
            <a:r>
              <a:rPr lang="en-US" b="1" dirty="0" smtClean="0">
                <a:latin typeface="Comic Sans MS" pitchFamily="66" charset="0"/>
              </a:rPr>
              <a:t> (</a:t>
            </a:r>
            <a:r>
              <a:rPr lang="ru-RU" b="1" dirty="0" smtClean="0">
                <a:latin typeface="Comic Sans MS" pitchFamily="66" charset="0"/>
              </a:rPr>
              <a:t>оксигемоглобин</a:t>
            </a:r>
            <a:r>
              <a:rPr lang="en-US" b="1" dirty="0" smtClean="0">
                <a:latin typeface="Comic Sans MS" pitchFamily="66" charset="0"/>
              </a:rPr>
              <a:t>)</a:t>
            </a:r>
            <a:endParaRPr lang="ru-RU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ru-RU" b="1" dirty="0" smtClean="0">
                <a:latin typeface="Comic Sans MS" pitchFamily="66" charset="0"/>
              </a:rPr>
              <a:t> + СО</a:t>
            </a:r>
            <a:r>
              <a:rPr lang="ru-RU" b="1" baseline="-25000" dirty="0" smtClean="0">
                <a:latin typeface="Comic Sans MS" pitchFamily="66" charset="0"/>
              </a:rPr>
              <a:t>2 </a:t>
            </a:r>
            <a:r>
              <a:rPr lang="ru-RU" b="1" dirty="0" smtClean="0">
                <a:latin typeface="Comic Sans MS" pitchFamily="66" charset="0"/>
              </a:rPr>
              <a:t>=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en-US" b="1" dirty="0" smtClean="0">
                <a:latin typeface="Comic Sans MS" pitchFamily="66" charset="0"/>
              </a:rPr>
              <a:t>*CO</a:t>
            </a:r>
            <a:r>
              <a:rPr lang="en-US" b="1" baseline="-25000" dirty="0" smtClean="0">
                <a:latin typeface="Comic Sans MS" pitchFamily="66" charset="0"/>
              </a:rPr>
              <a:t>2 </a:t>
            </a:r>
            <a:r>
              <a:rPr lang="en-US" b="1" dirty="0" smtClean="0">
                <a:latin typeface="Comic Sans MS" pitchFamily="66" charset="0"/>
              </a:rPr>
              <a:t> (</a:t>
            </a:r>
            <a:r>
              <a:rPr lang="ru-RU" b="1" dirty="0" err="1" smtClean="0">
                <a:latin typeface="Comic Sans MS" pitchFamily="66" charset="0"/>
              </a:rPr>
              <a:t>карбгемоглобин</a:t>
            </a:r>
            <a:r>
              <a:rPr lang="en-US" b="1" dirty="0" smtClean="0">
                <a:latin typeface="Comic Sans MS" pitchFamily="66" charset="0"/>
              </a:rPr>
              <a:t>)</a:t>
            </a:r>
            <a:endParaRPr lang="ru-RU" b="1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ru-RU" b="1" dirty="0" smtClean="0">
                <a:latin typeface="Comic Sans MS" pitchFamily="66" charset="0"/>
              </a:rPr>
              <a:t> + СО =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en-US" b="1" dirty="0" smtClean="0">
                <a:latin typeface="Comic Sans MS" pitchFamily="66" charset="0"/>
              </a:rPr>
              <a:t>*CO (</a:t>
            </a:r>
            <a:r>
              <a:rPr lang="ru-RU" b="1" dirty="0" smtClean="0">
                <a:latin typeface="Comic Sans MS" pitchFamily="66" charset="0"/>
              </a:rPr>
              <a:t>карбоксигемоглобин</a:t>
            </a:r>
            <a:r>
              <a:rPr lang="en-US" b="1" dirty="0" smtClean="0"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ru-RU" b="1" dirty="0" smtClean="0">
                <a:latin typeface="Comic Sans MS" pitchFamily="66" charset="0"/>
              </a:rPr>
              <a:t> + окислители = </a:t>
            </a:r>
            <a:r>
              <a:rPr lang="en-US" b="1" dirty="0" err="1" smtClean="0">
                <a:latin typeface="Comic Sans MS" pitchFamily="66" charset="0"/>
              </a:rPr>
              <a:t>Hb</a:t>
            </a:r>
            <a:r>
              <a:rPr lang="en-US" b="1" dirty="0" smtClean="0">
                <a:latin typeface="Comic Sans MS" pitchFamily="66" charset="0"/>
              </a:rPr>
              <a:t>*OH</a:t>
            </a:r>
            <a:r>
              <a:rPr lang="ru-RU" b="1" dirty="0" smtClean="0">
                <a:latin typeface="Comic Sans MS" pitchFamily="66" charset="0"/>
              </a:rPr>
              <a:t>(метгемоглобин)</a:t>
            </a:r>
          </a:p>
          <a:p>
            <a:pPr marL="0" indent="0" algn="just">
              <a:buNone/>
            </a:pPr>
            <a:r>
              <a:rPr lang="ru-RU" dirty="0" smtClean="0">
                <a:latin typeface="Comic Sans MS" pitchFamily="66" charset="0"/>
              </a:rPr>
              <a:t>При отравлении парами нитробензола, окислами азота, а также при поступлении в организм других окислителей Fe</a:t>
            </a:r>
            <a:r>
              <a:rPr lang="ru-RU" baseline="30000" dirty="0" smtClean="0">
                <a:latin typeface="Comic Sans MS" pitchFamily="66" charset="0"/>
              </a:rPr>
              <a:t>+2</a:t>
            </a:r>
            <a:r>
              <a:rPr lang="ru-RU" dirty="0" smtClean="0">
                <a:latin typeface="Comic Sans MS" pitchFamily="66" charset="0"/>
              </a:rPr>
              <a:t> переходит в Fe</a:t>
            </a:r>
            <a:r>
              <a:rPr lang="ru-RU" baseline="30000" dirty="0" smtClean="0">
                <a:latin typeface="Comic Sans MS" pitchFamily="66" charset="0"/>
              </a:rPr>
              <a:t>+3</a:t>
            </a:r>
            <a:r>
              <a:rPr lang="ru-RU" dirty="0" smtClean="0">
                <a:latin typeface="Comic Sans MS" pitchFamily="66" charset="0"/>
              </a:rPr>
              <a:t>,а </a:t>
            </a:r>
            <a:r>
              <a:rPr lang="ru-RU" dirty="0" err="1" smtClean="0">
                <a:latin typeface="Comic Sans MS" pitchFamily="66" charset="0"/>
              </a:rPr>
              <a:t>Hb</a:t>
            </a:r>
            <a:r>
              <a:rPr lang="ru-RU" dirty="0" smtClean="0">
                <a:latin typeface="Comic Sans MS" pitchFamily="66" charset="0"/>
              </a:rPr>
              <a:t> - в </a:t>
            </a:r>
            <a:r>
              <a:rPr lang="ru-RU" dirty="0" err="1" smtClean="0">
                <a:latin typeface="Comic Sans MS" pitchFamily="66" charset="0"/>
              </a:rPr>
              <a:t>Hb</a:t>
            </a:r>
            <a:r>
              <a:rPr lang="ru-RU" dirty="0" smtClean="0">
                <a:latin typeface="Comic Sans MS" pitchFamily="66" charset="0"/>
              </a:rPr>
              <a:t>*OH (</a:t>
            </a:r>
            <a:r>
              <a:rPr lang="ru-RU" dirty="0" err="1" smtClean="0">
                <a:latin typeface="Comic Sans MS" pitchFamily="66" charset="0"/>
              </a:rPr>
              <a:t>MetHb</a:t>
            </a:r>
            <a:r>
              <a:rPr lang="ru-RU" dirty="0" smtClean="0">
                <a:latin typeface="Comic Sans MS" pitchFamily="66" charset="0"/>
              </a:rPr>
              <a:t>). Эта форма </a:t>
            </a:r>
            <a:r>
              <a:rPr lang="ru-RU" dirty="0" err="1" smtClean="0">
                <a:latin typeface="Comic Sans MS" pitchFamily="66" charset="0"/>
              </a:rPr>
              <a:t>Hb</a:t>
            </a:r>
            <a:r>
              <a:rPr lang="ru-RU" dirty="0" smtClean="0">
                <a:latin typeface="Comic Sans MS" pitchFamily="66" charset="0"/>
              </a:rPr>
              <a:t> неспособна переносить кислород и реакция перехода в метгемоглобин необратима.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omic Sans MS" pitchFamily="66" charset="0"/>
              </a:rPr>
              <a:t>Группы крови</a:t>
            </a:r>
            <a:endParaRPr lang="ru-RU" sz="4800" b="1" dirty="0">
              <a:latin typeface="Comic Sans MS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764705"/>
          <a:ext cx="8712969" cy="5931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808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4924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Comic Sans MS" pitchFamily="66" charset="0"/>
                        </a:rPr>
                        <a:t>Группа</a:t>
                      </a:r>
                      <a:endParaRPr lang="ru-RU" sz="20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Comic Sans MS" pitchFamily="66" charset="0"/>
                        </a:rPr>
                        <a:t>Агглютиногены</a:t>
                      </a:r>
                      <a:r>
                        <a:rPr lang="ru-RU" b="1" dirty="0" smtClean="0">
                          <a:latin typeface="Comic Sans MS" pitchFamily="66" charset="0"/>
                        </a:rPr>
                        <a:t> в эритроцитах</a:t>
                      </a:r>
                    </a:p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(антигены А     и В     )</a:t>
                      </a:r>
                    </a:p>
                    <a:p>
                      <a:pPr algn="ctr"/>
                      <a:endParaRPr lang="ru-RU" b="1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Comic Sans MS" pitchFamily="66" charset="0"/>
                        </a:rPr>
                        <a:t>Агглютинины в плазме</a:t>
                      </a:r>
                      <a:endParaRPr lang="ru-RU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3401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mic Sans MS" pitchFamily="66" charset="0"/>
                        </a:rPr>
                        <a:t>I</a:t>
                      </a:r>
                      <a:r>
                        <a:rPr lang="ru-RU" sz="2600" b="1" dirty="0" smtClean="0">
                          <a:latin typeface="Comic Sans MS" pitchFamily="66" charset="0"/>
                        </a:rPr>
                        <a:t> (0)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latin typeface="Comic Sans MS" pitchFamily="66" charset="0"/>
                        </a:rPr>
                        <a:t>       отсутствуют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600" b="1" dirty="0" smtClean="0">
                          <a:latin typeface="Comic Sans MS" pitchFamily="66" charset="0"/>
                        </a:rPr>
                        <a:t>α</a:t>
                      </a:r>
                      <a:r>
                        <a:rPr lang="ru-RU" sz="2600" b="1" dirty="0" smtClean="0">
                          <a:latin typeface="Comic Sans MS" pitchFamily="66" charset="0"/>
                        </a:rPr>
                        <a:t> и </a:t>
                      </a:r>
                      <a:r>
                        <a:rPr lang="el-GR" sz="2600" b="1" dirty="0" smtClean="0">
                          <a:latin typeface="Comic Sans MS" pitchFamily="66" charset="0"/>
                        </a:rPr>
                        <a:t>β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401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mic Sans MS" pitchFamily="66" charset="0"/>
                        </a:rPr>
                        <a:t>II</a:t>
                      </a:r>
                      <a:r>
                        <a:rPr lang="ru-RU" sz="2600" b="1" dirty="0" smtClean="0">
                          <a:latin typeface="Comic Sans MS" pitchFamily="66" charset="0"/>
                        </a:rPr>
                        <a:t> (А)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600" b="1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600" b="1" dirty="0" smtClean="0">
                          <a:latin typeface="Comic Sans MS" pitchFamily="66" charset="0"/>
                        </a:rPr>
                        <a:t>А </a:t>
                      </a:r>
                    </a:p>
                    <a:p>
                      <a:pPr algn="ctr"/>
                      <a:endParaRPr lang="ru-RU" sz="2600" b="1" dirty="0" smtClean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600" b="1" dirty="0" smtClean="0">
                          <a:latin typeface="Comic Sans MS" pitchFamily="66" charset="0"/>
                        </a:rPr>
                        <a:t>β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3401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mic Sans MS" pitchFamily="66" charset="0"/>
                        </a:rPr>
                        <a:t>III</a:t>
                      </a:r>
                      <a:r>
                        <a:rPr lang="ru-RU" sz="2600" b="1" dirty="0" smtClean="0">
                          <a:latin typeface="Comic Sans MS" pitchFamily="66" charset="0"/>
                        </a:rPr>
                        <a:t> (В)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omic Sans MS" pitchFamily="66" charset="0"/>
                        </a:rPr>
                        <a:t>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600" b="1" dirty="0" smtClean="0">
                          <a:latin typeface="Comic Sans MS" pitchFamily="66" charset="0"/>
                        </a:rPr>
                        <a:t>α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34015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 smtClean="0">
                          <a:latin typeface="Comic Sans MS" pitchFamily="66" charset="0"/>
                        </a:rPr>
                        <a:t>IV </a:t>
                      </a:r>
                      <a:r>
                        <a:rPr lang="ru-RU" sz="2600" b="1" dirty="0" smtClean="0">
                          <a:latin typeface="Comic Sans MS" pitchFamily="66" charset="0"/>
                        </a:rPr>
                        <a:t>(АВ)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omic Sans MS" pitchFamily="66" charset="0"/>
                        </a:rPr>
                        <a:t>А и 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omic Sans MS" pitchFamily="66" charset="0"/>
                        </a:rPr>
                        <a:t>отсутствуют</a:t>
                      </a:r>
                      <a:endParaRPr lang="ru-RU" sz="2600" b="1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96952"/>
            <a:ext cx="1084921" cy="11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1080120" cy="114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517232"/>
            <a:ext cx="1080120" cy="116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772816"/>
            <a:ext cx="1053083" cy="116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1052736"/>
            <a:ext cx="3238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1124744"/>
            <a:ext cx="4095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1319</TotalTime>
  <Words>1888</Words>
  <Application>Microsoft Office PowerPoint</Application>
  <PresentationFormat>Экран (4:3)</PresentationFormat>
  <Paragraphs>601</Paragraphs>
  <Slides>74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6" baseType="lpstr">
      <vt:lpstr>Тема Office</vt:lpstr>
      <vt:lpstr>Точечный рисунок</vt:lpstr>
      <vt:lpstr>Внутренняя среда организма. Кровь. Кровообращение. Дыхание</vt:lpstr>
      <vt:lpstr>Внутренняя среда организма</vt:lpstr>
      <vt:lpstr>Функции крови</vt:lpstr>
      <vt:lpstr>Слайд 4</vt:lpstr>
      <vt:lpstr>Плазма крови</vt:lpstr>
      <vt:lpstr>Эритроциты </vt:lpstr>
      <vt:lpstr>Слайд 7</vt:lpstr>
      <vt:lpstr>Соединения гемоглобина</vt:lpstr>
      <vt:lpstr>Группы крови</vt:lpstr>
      <vt:lpstr>Слайд 10</vt:lpstr>
      <vt:lpstr>Лейкоциты </vt:lpstr>
      <vt:lpstr>Фагоцитоз  </vt:lpstr>
      <vt:lpstr>Лейкоциты </vt:lpstr>
      <vt:lpstr>Лимфоциты </vt:lpstr>
      <vt:lpstr>Органы иммунной системы </vt:lpstr>
      <vt:lpstr>Слайд 16</vt:lpstr>
      <vt:lpstr>Слайд 17</vt:lpstr>
      <vt:lpstr>Слайд 18</vt:lpstr>
      <vt:lpstr>Иммунитет </vt:lpstr>
      <vt:lpstr>СПИД</vt:lpstr>
      <vt:lpstr>Слайд 21</vt:lpstr>
      <vt:lpstr>Слайд 22</vt:lpstr>
      <vt:lpstr>Слайд 23</vt:lpstr>
      <vt:lpstr>Резус - фактор</vt:lpstr>
      <vt:lpstr>Тромбоциты </vt:lpstr>
      <vt:lpstr>Свёртывание крови</vt:lpstr>
      <vt:lpstr>Кровообращение </vt:lpstr>
      <vt:lpstr>Сосуды </vt:lpstr>
      <vt:lpstr>Движение крови по сосудам</vt:lpstr>
      <vt:lpstr>Сердце  </vt:lpstr>
      <vt:lpstr>Сердце </vt:lpstr>
      <vt:lpstr>Круги кровообращения</vt:lpstr>
      <vt:lpstr>Малый круг кровообращения</vt:lpstr>
      <vt:lpstr>Большой круг кровообращения</vt:lpstr>
      <vt:lpstr>Воротная система печени</vt:lpstr>
      <vt:lpstr>Работа сердца</vt:lpstr>
      <vt:lpstr>Работа сердца</vt:lpstr>
      <vt:lpstr>Регуляция работы сердца</vt:lpstr>
      <vt:lpstr>Слайд 39</vt:lpstr>
      <vt:lpstr>Носовая полость</vt:lpstr>
      <vt:lpstr>Гортань </vt:lpstr>
      <vt:lpstr>Трахея </vt:lpstr>
      <vt:lpstr>Бронхи </vt:lpstr>
      <vt:lpstr>Лёгкие </vt:lpstr>
      <vt:lpstr>Вдох </vt:lpstr>
      <vt:lpstr>Выдох </vt:lpstr>
      <vt:lpstr>Лёгочные объёмы</vt:lpstr>
      <vt:lpstr>Регуляция дыхания</vt:lpstr>
      <vt:lpstr>Использованная литература</vt:lpstr>
      <vt:lpstr> 1. Внутреннюю среду организма образуют </vt:lpstr>
      <vt:lpstr> 2. Защитная функция крови заключается в </vt:lpstr>
      <vt:lpstr> 3. Плазма составляет … объёма крови </vt:lpstr>
      <vt:lpstr> 4. В 1 мм3 крови содержится … эритроцитов. </vt:lpstr>
      <vt:lpstr> 5. Лейкоциты образуются в красном костном мозге, селезёнке, а также в </vt:lpstr>
      <vt:lpstr> 6. Тромбоциты участвуют в </vt:lpstr>
      <vt:lpstr> 7. В состав гемоглобина входит</vt:lpstr>
      <vt:lpstr>8. Первая группа крови определяется наличием</vt:lpstr>
      <vt:lpstr>9. У человека после введения противостолбнячной сыворотки вырабатывается … иммунитет.</vt:lpstr>
      <vt:lpstr>10. После какого перенесённого заболевания вырабатывается стойкий иммунитет?</vt:lpstr>
      <vt:lpstr>11. Артерии – это сосуды, в которых скорость движения крови составляет до</vt:lpstr>
      <vt:lpstr>12. Вены – это сосуды, которые обеспечивают</vt:lpstr>
      <vt:lpstr>13. Кровь в лёгочную артерию поступает из</vt:lpstr>
      <vt:lpstr>14. Укажите сосуды, по которым течёт венозная кровь.</vt:lpstr>
      <vt:lpstr>15. Между левым и правым желудочками находится</vt:lpstr>
      <vt:lpstr>16. Работу сердца усиливают</vt:lpstr>
      <vt:lpstr>17. Что характерно для систолы желудочков?</vt:lpstr>
      <vt:lpstr> 18. Укажите особенности Т-лимфоцитов по сравнению с В-лимфоцитами.  </vt:lpstr>
      <vt:lpstr> 19. Как можно объяснить конфликт между резус-отрицательной матерью и резус-положительным плодом? </vt:lpstr>
      <vt:lpstr>  20. Схема, какого процесса, происходящего в организме человека, изображена на рисунке? Что на схеме обозначено цифрами 1 – 3? Как называется процесс, который происходит в области занозы?  </vt:lpstr>
      <vt:lpstr>    20.       </vt:lpstr>
      <vt:lpstr> 21. Различают клеточный и гуморальный иммунитет. Кто открыл эти виды иммунитета и каково их биологическое значение? </vt:lpstr>
      <vt:lpstr> 22. Какой процесс изображён на рисунке? Где он происходит? Что на рисунке обозначено цифрами 1-2? Для какого этапа дыхания характерен этот процесс?</vt:lpstr>
      <vt:lpstr>Слайд 73</vt:lpstr>
      <vt:lpstr>Слайд 74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Настёна</dc:creator>
  <cp:lastModifiedBy>webinar webinar</cp:lastModifiedBy>
  <cp:revision>214</cp:revision>
  <dcterms:created xsi:type="dcterms:W3CDTF">2016-03-13T12:34:58Z</dcterms:created>
  <dcterms:modified xsi:type="dcterms:W3CDTF">2024-03-01T11:45:39Z</dcterms:modified>
</cp:coreProperties>
</file>