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76" r:id="rId3"/>
    <p:sldId id="277" r:id="rId4"/>
    <p:sldId id="278" r:id="rId5"/>
    <p:sldId id="279" r:id="rId6"/>
    <p:sldId id="280" r:id="rId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38" autoAdjust="0"/>
    <p:restoredTop sz="94660"/>
  </p:normalViewPr>
  <p:slideViewPr>
    <p:cSldViewPr>
      <p:cViewPr>
        <p:scale>
          <a:sx n="47" d="100"/>
          <a:sy n="47" d="100"/>
        </p:scale>
        <p:origin x="-109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2348880"/>
            <a:ext cx="6876256" cy="25922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профессиональных компетенций педагогов»</a:t>
            </a:r>
            <a:endParaRPr lang="ru-RU" sz="4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04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221088"/>
            <a:ext cx="8305800" cy="1143000"/>
          </a:xfrm>
        </p:spPr>
        <p:txBody>
          <a:bodyPr>
            <a:normAutofit/>
          </a:bodyPr>
          <a:lstStyle/>
          <a:p>
            <a:r>
              <a:rPr lang="ru-RU" sz="4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В.Н.Введенский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052736"/>
            <a:ext cx="71287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«Профессиональная компетентность педагога не сводится к набору знаний, умений, а определяет необходимость и эффективность их применения в реальной образовательной практике.»</a:t>
            </a:r>
          </a:p>
        </p:txBody>
      </p:sp>
    </p:spTree>
    <p:extLst>
      <p:ext uri="{BB962C8B-B14F-4D97-AF65-F5344CB8AC3E}">
        <p14:creationId xmlns:p14="http://schemas.microsoft.com/office/powerpoint/2010/main" val="376698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Цель: Повышение профессиональной компетенции педагогов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4713387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just">
              <a:spcAft>
                <a:spcPts val="120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Актуализировать знания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проблемам педагогического общения;</a:t>
            </a:r>
          </a:p>
          <a:p>
            <a:pPr algn="just">
              <a:spcAft>
                <a:spcPts val="120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Содействовать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у педагогов стремления к совершенствованию и обогащению своего опыта взаимодействия в образовательной среде;</a:t>
            </a:r>
          </a:p>
          <a:p>
            <a:pPr algn="just">
              <a:spcAft>
                <a:spcPts val="120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Активизировать осознанные усилия педагогов, направленные на развитие своей социальной компетентности в процессе педагогического взаимодействия;</a:t>
            </a:r>
          </a:p>
          <a:p>
            <a:pPr algn="just">
              <a:spcAft>
                <a:spcPts val="120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Создавать условия для осознания педагогами своих профессиональных базовых ценностных ориентаций а также собственного стиля педагогического общения;</a:t>
            </a:r>
          </a:p>
          <a:p>
            <a:pPr algn="just">
              <a:spcAft>
                <a:spcPts val="120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Формировать активную позицию в ситуациях педагогического взаимодействия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18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Развитие профессиональной компетентности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развитие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творческой индивидуальности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восприимчивости к педагогическим инновациям, способностей адаптироваться в меняющейся педагогической среде.</a:t>
            </a:r>
          </a:p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профессионального уровня педагога напрямую зависит социально- экономическое и духовное развитие общества.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97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08" y="188640"/>
            <a:ext cx="8856984" cy="1080537"/>
          </a:xfrm>
        </p:spPr>
        <p:txBody>
          <a:bodyPr>
            <a:noAutofit/>
          </a:bodyPr>
          <a:lstStyle/>
          <a:p>
            <a:pPr algn="ctr"/>
            <a:r>
              <a:rPr lang="ru-RU" sz="3000" dirty="0">
                <a:solidFill>
                  <a:schemeClr val="accent5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Основные пути развития профессиональной компетентности педагога</a:t>
            </a:r>
            <a:r>
              <a:rPr lang="ru-RU" sz="3000" dirty="0" smtClean="0">
                <a:solidFill>
                  <a:schemeClr val="accent5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:</a:t>
            </a:r>
            <a:endParaRPr lang="ru-RU" sz="3000" dirty="0">
              <a:solidFill>
                <a:schemeClr val="accent5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6264696"/>
          </a:xfrm>
        </p:spPr>
        <p:txBody>
          <a:bodyPr>
            <a:normAutofit fontScale="70000" lnSpcReduction="20000"/>
          </a:bodyPr>
          <a:lstStyle/>
          <a:p>
            <a:pPr algn="just">
              <a:spcAft>
                <a:spcPts val="1200"/>
              </a:spcAft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квалификации.</a:t>
            </a:r>
          </a:p>
          <a:p>
            <a:pPr algn="just">
              <a:spcAft>
                <a:spcPts val="1200"/>
              </a:spcAft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педагогических работников на соответствие занимаемой должности и квалификационную категорию.</a:t>
            </a:r>
          </a:p>
          <a:p>
            <a:pPr>
              <a:spcAft>
                <a:spcPts val="1200"/>
              </a:spcAft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работе методических объединений,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педсоветов, семинаров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конференций, мастер-классов. Востребованными формами методической работы являются теоретические и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научно-практические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конференции, слеты, съезды учителей.</a:t>
            </a:r>
          </a:p>
          <a:p>
            <a:pPr algn="just">
              <a:spcAft>
                <a:spcPts val="1200"/>
              </a:spcAft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•Владение современными образовательными технологиями, методическими приемами, педагогическими средствами и их</a:t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постоянное совершенствование.</a:t>
            </a:r>
          </a:p>
          <a:p>
            <a:pPr algn="just">
              <a:spcAft>
                <a:spcPts val="1200"/>
              </a:spcAft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информационно-коммуникационными технологиями.</a:t>
            </a:r>
          </a:p>
          <a:p>
            <a:pPr algn="just">
              <a:spcAft>
                <a:spcPts val="1200"/>
              </a:spcAft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•Участие в различных конкурсах, исследовательских работах. Обобщение и распространение собственного педагогического опыта, создание публикаций.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078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Современные требования к компетенции педагога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54461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Владеть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формами и методами воспитательной работы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Владеть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методами организации экскурсий,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походов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экспедиций.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Владеть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методами музейной педагогики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Эффективно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регулировать поведение учащихся для обеспечения безопасной образовательной среды.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Эффективно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управлять классами, с целью вовлечения учеников в процесс обучения и воспитания мотивируя их учебно-познавательную деятельность. Ставить воспитательные цели, способствующие развитию учеников, независимо от их происхождения, способностей и характера, постоянно искать педагогические пути их достижения.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Устанавливать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четкие правила поведения в классе в соответствии со школьным уставом и правилами поведения в образовательной организации.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Оказывать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всестороннюю помощь и поддержку в организации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ученических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самоуправления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общаться с детьми, прививая их достоинство, понимая и принимая их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Уметь находить (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обнаруживать),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ценностный аспект учебного знания и информации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обеспечивать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понимание и переживание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учащимися.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83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633</TotalTime>
  <Words>229</Words>
  <Application>Microsoft Office PowerPoint</Application>
  <PresentationFormat>Экран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Паркет</vt:lpstr>
      <vt:lpstr>Презентация PowerPoint</vt:lpstr>
      <vt:lpstr>В.Н.Введенский</vt:lpstr>
      <vt:lpstr>Цель: Повышение профессиональной компетенции педагогов</vt:lpstr>
      <vt:lpstr>Развитие профессиональной компетентности</vt:lpstr>
      <vt:lpstr>Основные пути развития профессиональной компетентности педагога:</vt:lpstr>
      <vt:lpstr>Современные требования к компетенции педагога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 на тему: «Развитие профессиональных компетенций педагогов»</dc:title>
  <dc:creator>Admin</dc:creator>
  <cp:lastModifiedBy>УМЦ</cp:lastModifiedBy>
  <cp:revision>40</cp:revision>
  <cp:lastPrinted>2024-01-08T12:08:56Z</cp:lastPrinted>
  <dcterms:created xsi:type="dcterms:W3CDTF">2023-01-30T11:26:52Z</dcterms:created>
  <dcterms:modified xsi:type="dcterms:W3CDTF">2025-09-17T13:26:10Z</dcterms:modified>
</cp:coreProperties>
</file>