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3" d="100"/>
          <a:sy n="83" d="100"/>
        </p:scale>
        <p:origin x="-22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9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4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2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0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1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8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1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6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D3E01-0DEA-4B2F-9991-C70FDDBF585B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CD5ED-801E-4D53-B05D-2EF8110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3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yschool.edu.ru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du.skysmart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aklas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Применение интернет - ресурсов на уроках  с целью повышения качества знаний  </a:t>
            </a:r>
            <a:r>
              <a:rPr lang="ru-RU" sz="4400" b="1" dirty="0" smtClean="0"/>
              <a:t>учащихся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dirty="0"/>
              <a:t>Выполнила</a:t>
            </a:r>
          </a:p>
          <a:p>
            <a:pPr algn="r"/>
            <a:r>
              <a:rPr lang="ru-RU" dirty="0"/>
              <a:t>учитель биологии и химии</a:t>
            </a:r>
          </a:p>
          <a:p>
            <a:pPr algn="r"/>
            <a:r>
              <a:rPr lang="ru-RU" dirty="0"/>
              <a:t>МБОУ «ОК имени Владимира </a:t>
            </a:r>
            <a:r>
              <a:rPr lang="ru-RU" dirty="0" smtClean="0"/>
              <a:t>Храброго»</a:t>
            </a:r>
            <a:endParaRPr lang="ru-RU" dirty="0"/>
          </a:p>
          <a:p>
            <a:pPr algn="r"/>
            <a:r>
              <a:rPr lang="ru-RU" dirty="0"/>
              <a:t>Черникова Ольга </a:t>
            </a:r>
            <a:r>
              <a:rPr lang="ru-RU" dirty="0" smtClean="0"/>
              <a:t>Александровна</a:t>
            </a:r>
          </a:p>
          <a:p>
            <a:pPr algn="r"/>
            <a:r>
              <a:rPr lang="ru-RU" dirty="0" err="1" smtClean="0"/>
              <a:t>г.о</a:t>
            </a:r>
            <a:r>
              <a:rPr lang="ru-RU" dirty="0" smtClean="0"/>
              <a:t>. Серпухов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32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Портала «Моя Школа»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0457"/>
            <a:ext cx="10404566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15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Портала «Моя Школа»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1986"/>
            <a:ext cx="10515600" cy="3338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88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</a:t>
            </a:r>
            <a:r>
              <a:rPr lang="ru-RU" dirty="0" smtClean="0"/>
              <a:t>образовательная система (ЦОС).</a:t>
            </a:r>
            <a:br>
              <a:rPr lang="ru-RU" dirty="0" smtClean="0"/>
            </a:br>
            <a:r>
              <a:rPr lang="ru-RU" u="sng" dirty="0">
                <a:hlinkClick r:id="rId2"/>
              </a:rPr>
              <a:t>https://myschool.edu.ru/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РЭШ</a:t>
            </a:r>
          </a:p>
          <a:p>
            <a:pPr lvl="0"/>
            <a:r>
              <a:rPr lang="ru-RU" dirty="0"/>
              <a:t>Минкультуры России</a:t>
            </a:r>
          </a:p>
          <a:p>
            <a:pPr lvl="0"/>
            <a:r>
              <a:rPr lang="ru-RU" dirty="0"/>
              <a:t>ИСРО РАО</a:t>
            </a:r>
          </a:p>
          <a:p>
            <a:pPr lvl="0"/>
            <a:r>
              <a:rPr lang="ru-RU" dirty="0"/>
              <a:t>ИРПО</a:t>
            </a:r>
          </a:p>
          <a:p>
            <a:pPr lvl="0"/>
            <a:r>
              <a:rPr lang="ru-RU" dirty="0"/>
              <a:t>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</a:t>
            </a:r>
          </a:p>
          <a:p>
            <a:pPr lvl="0"/>
            <a:r>
              <a:rPr lang="ru-RU" dirty="0"/>
              <a:t>Общество "Знание"</a:t>
            </a:r>
          </a:p>
          <a:p>
            <a:pPr lvl="0"/>
            <a:r>
              <a:rPr lang="ru-RU" dirty="0"/>
              <a:t>ИРИ</a:t>
            </a:r>
          </a:p>
          <a:p>
            <a:pPr lvl="0"/>
            <a:r>
              <a:rPr lang="ru-RU" dirty="0"/>
              <a:t>ООО "</a:t>
            </a:r>
            <a:r>
              <a:rPr lang="ru-RU" dirty="0" err="1"/>
              <a:t>Юмакс</a:t>
            </a:r>
            <a:r>
              <a:rPr lang="ru-RU" dirty="0"/>
              <a:t>"</a:t>
            </a:r>
          </a:p>
          <a:p>
            <a:pPr lvl="0"/>
            <a:r>
              <a:rPr lang="ru-RU" dirty="0"/>
              <a:t>ООО "Экзамен-Медиа"</a:t>
            </a:r>
          </a:p>
          <a:p>
            <a:pPr lvl="0"/>
            <a:r>
              <a:rPr lang="ru-RU" dirty="0"/>
              <a:t>ООО "ЦИФРОВОЕ ПРОСТРАНСТВО"</a:t>
            </a:r>
          </a:p>
          <a:p>
            <a:pPr lvl="0"/>
            <a:r>
              <a:rPr lang="ru-RU" dirty="0"/>
              <a:t>ООО"СКАЕНГ"</a:t>
            </a:r>
          </a:p>
          <a:p>
            <a:pPr lvl="0"/>
            <a:r>
              <a:rPr lang="ru-RU" dirty="0"/>
              <a:t>ООО "</a:t>
            </a:r>
            <a:r>
              <a:rPr lang="ru-RU" dirty="0" err="1"/>
              <a:t>ГлобалЛаб</a:t>
            </a:r>
            <a:r>
              <a:rPr lang="ru-RU" dirty="0"/>
              <a:t>"</a:t>
            </a:r>
          </a:p>
          <a:p>
            <a:pPr lvl="0"/>
            <a:r>
              <a:rPr lang="ru-RU" dirty="0"/>
              <a:t>ООО "АЙСМАРТ"</a:t>
            </a:r>
          </a:p>
          <a:p>
            <a:pPr lvl="0"/>
            <a:r>
              <a:rPr lang="ru-RU" dirty="0"/>
              <a:t>АО "Издательство "Просвещение"</a:t>
            </a:r>
          </a:p>
          <a:p>
            <a:pPr lvl="0"/>
            <a:r>
              <a:rPr lang="ru-RU" dirty="0"/>
              <a:t>ООО "</a:t>
            </a:r>
            <a:r>
              <a:rPr lang="ru-RU" dirty="0" err="1"/>
              <a:t>Физикон</a:t>
            </a:r>
            <a:r>
              <a:rPr lang="ru-RU" dirty="0"/>
              <a:t> </a:t>
            </a:r>
            <a:r>
              <a:rPr lang="ru-RU" dirty="0" err="1"/>
              <a:t>Лаб</a:t>
            </a:r>
            <a:r>
              <a:rPr lang="ru-RU" dirty="0"/>
              <a:t>"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54556" y="1852267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АНО "Цифровая экономика"</a:t>
            </a:r>
          </a:p>
          <a:p>
            <a:pPr lvl="0"/>
            <a:r>
              <a:rPr lang="ru-RU" dirty="0"/>
              <a:t>ООО "</a:t>
            </a:r>
            <a:r>
              <a:rPr lang="ru-RU" dirty="0" err="1"/>
              <a:t>Фоксфорд</a:t>
            </a:r>
            <a:r>
              <a:rPr lang="ru-RU" dirty="0"/>
              <a:t>"</a:t>
            </a:r>
          </a:p>
          <a:p>
            <a:pPr lvl="0"/>
            <a:r>
              <a:rPr lang="ru-RU" dirty="0"/>
              <a:t>ООО "</a:t>
            </a:r>
            <a:r>
              <a:rPr lang="ru-RU" dirty="0" err="1"/>
              <a:t>СберОбразование</a:t>
            </a:r>
            <a:r>
              <a:rPr lang="ru-RU" dirty="0"/>
              <a:t>"</a:t>
            </a:r>
          </a:p>
          <a:p>
            <a:pPr lvl="0"/>
            <a:r>
              <a:rPr lang="ru-RU" dirty="0"/>
              <a:t>ООО "</a:t>
            </a:r>
            <a:r>
              <a:rPr lang="ru-RU" dirty="0" err="1"/>
              <a:t>Учи.ру</a:t>
            </a:r>
            <a:r>
              <a:rPr lang="ru-RU" dirty="0"/>
              <a:t>"</a:t>
            </a:r>
          </a:p>
          <a:p>
            <a:pPr lvl="0"/>
            <a:r>
              <a:rPr lang="ru-RU" dirty="0"/>
              <a:t>ЗАО "Новый Диск - трейд"</a:t>
            </a:r>
          </a:p>
          <a:p>
            <a:pPr lvl="0"/>
            <a:r>
              <a:rPr lang="ru-RU" dirty="0"/>
              <a:t>ООО "ИНТЕРДА</a:t>
            </a:r>
          </a:p>
          <a:p>
            <a:pPr lvl="0"/>
            <a:r>
              <a:rPr lang="ru-RU" dirty="0"/>
              <a:t>ООО "Академия-Медиа"</a:t>
            </a:r>
          </a:p>
          <a:p>
            <a:pPr lvl="0"/>
            <a:r>
              <a:rPr lang="ru-RU" dirty="0"/>
              <a:t>OOO "АСТ-ПРЕСС ШКОЛА"</a:t>
            </a:r>
          </a:p>
          <a:p>
            <a:pPr lvl="0"/>
            <a:r>
              <a:rPr lang="ru-RU" dirty="0"/>
              <a:t>ООО "ИЗДАТЕЛЬСКИЙ ЦЕНТР АКАДЕМИЯ"</a:t>
            </a:r>
          </a:p>
          <a:p>
            <a:pPr lvl="0"/>
            <a:r>
              <a:rPr lang="ru-RU" dirty="0"/>
              <a:t>ООО "Яндекс"</a:t>
            </a:r>
          </a:p>
          <a:p>
            <a:pPr lvl="0"/>
            <a:r>
              <a:rPr lang="ru-RU" dirty="0"/>
              <a:t>ЧУ ДО "Онлайн-школа подготовки к экзаменам "Умная школа"</a:t>
            </a:r>
          </a:p>
          <a:p>
            <a:pPr lvl="0"/>
            <a:r>
              <a:rPr lang="ru-RU" dirty="0"/>
              <a:t>ООО "</a:t>
            </a:r>
            <a:r>
              <a:rPr lang="ru-RU" dirty="0" err="1"/>
              <a:t>ЯКласс</a:t>
            </a:r>
            <a:r>
              <a:rPr lang="ru-RU" dirty="0"/>
              <a:t>"</a:t>
            </a:r>
          </a:p>
          <a:p>
            <a:endParaRPr lang="ru-RU" b="1" dirty="0"/>
          </a:p>
        </p:txBody>
      </p:sp>
      <p:pic>
        <p:nvPicPr>
          <p:cNvPr id="4098" name="Picture 2" descr="ЦОС Моя Шко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24" y="1027906"/>
            <a:ext cx="4425297" cy="327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5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ЦОС. Лабораторные </a:t>
            </a:r>
            <a:r>
              <a:rPr lang="ru-RU" dirty="0"/>
              <a:t>работы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96" y="1825625"/>
            <a:ext cx="841800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59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ЦОС. </a:t>
            </a:r>
            <a:r>
              <a:rPr lang="ru-RU" dirty="0"/>
              <a:t>Интерактивные задания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10840278" cy="5039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13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ЦОС. Сценарии уроков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78" y="1432270"/>
            <a:ext cx="10627544" cy="5177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851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ЦОС. Портфель.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48" y="1391478"/>
            <a:ext cx="10106104" cy="500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1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Skysmart</a:t>
            </a:r>
            <a:r>
              <a:rPr lang="ru-RU" dirty="0"/>
              <a:t> Класс. </a:t>
            </a:r>
            <a:br>
              <a:rPr lang="ru-RU" dirty="0"/>
            </a:br>
            <a:r>
              <a:rPr lang="ru-RU" u="sng" dirty="0">
                <a:hlinkClick r:id="rId2"/>
              </a:rPr>
              <a:t>https://edu.skysmart.ru/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22" y="1690687"/>
            <a:ext cx="8378378" cy="440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656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</a:t>
            </a:r>
            <a:r>
              <a:rPr lang="ru-RU" dirty="0" err="1"/>
              <a:t>Инфоурок</a:t>
            </a:r>
            <a:r>
              <a:rPr lang="ru-RU" dirty="0" smtClean="0"/>
              <a:t>» </a:t>
            </a:r>
            <a:r>
              <a:rPr lang="ru-RU" u="sng" dirty="0">
                <a:hlinkClick r:id="rId2"/>
              </a:rPr>
              <a:t>https://infourok.ru/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84" y="1825625"/>
            <a:ext cx="858763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7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</a:t>
            </a:r>
            <a:r>
              <a:rPr lang="ru-RU" dirty="0" err="1"/>
              <a:t>Инфоурок</a:t>
            </a:r>
            <a:r>
              <a:rPr lang="ru-RU" dirty="0" smtClean="0"/>
              <a:t>» </a:t>
            </a:r>
            <a:r>
              <a:rPr lang="ru-RU" u="sng" dirty="0">
                <a:hlinkClick r:id="rId2"/>
              </a:rPr>
              <a:t>https://infourok.ru/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79" y="1003852"/>
            <a:ext cx="9561444" cy="566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26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Если вашего бизнеса нет в Интернете, значит, вас нет в бизнесе.</a:t>
            </a:r>
          </a:p>
          <a:p>
            <a:pPr marL="0" indent="0" algn="r">
              <a:buNone/>
            </a:pPr>
            <a:r>
              <a:rPr lang="ru-RU" dirty="0"/>
              <a:t>Билл Гейтс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Электронные образовательные ресурс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4354"/>
            <a:ext cx="4770502" cy="25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Я-Класс</a:t>
            </a:r>
            <a:r>
              <a:rPr lang="ru-RU" dirty="0"/>
              <a:t>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://www.yaklass.ru/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1175"/>
            <a:ext cx="9978887" cy="4979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77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Данный момент имеется социальный заказ, обусловленный процессами глобальной </a:t>
            </a:r>
            <a:r>
              <a:rPr lang="ru-RU" dirty="0" err="1"/>
              <a:t>цифровизации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Образовательные </a:t>
            </a:r>
            <a:r>
              <a:rPr lang="ru-RU" dirty="0"/>
              <a:t>ресурсы, доступные с помощью Интернета,  помогают делать учебный процесс интересным и эффективным, уроки красочными, живыми и динамичными. </a:t>
            </a:r>
            <a:endParaRPr lang="ru-RU" dirty="0" smtClean="0"/>
          </a:p>
          <a:p>
            <a:r>
              <a:rPr lang="ru-RU" dirty="0" smtClean="0"/>
              <a:t>Слабоуспевающие </a:t>
            </a:r>
            <a:r>
              <a:rPr lang="ru-RU" dirty="0"/>
              <a:t>учащиеся проявляют заинтересованность в изучении биологии и </a:t>
            </a:r>
            <a:r>
              <a:rPr lang="ru-RU" dirty="0" smtClean="0"/>
              <a:t>химии.</a:t>
            </a:r>
          </a:p>
          <a:p>
            <a:r>
              <a:rPr lang="ru-RU" dirty="0" smtClean="0"/>
              <a:t>Для </a:t>
            </a:r>
            <a:r>
              <a:rPr lang="ru-RU" dirty="0"/>
              <a:t>сильных учеников учебный процесс приобретает характер исследования.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48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583"/>
            <a:ext cx="10414500" cy="47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0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Современный </a:t>
            </a:r>
            <a:r>
              <a:rPr lang="ru-RU" dirty="0" smtClean="0"/>
              <a:t>ФГОС СОО </a:t>
            </a:r>
            <a:r>
              <a:rPr lang="ru-RU" dirty="0"/>
              <a:t>и </a:t>
            </a:r>
            <a:r>
              <a:rPr lang="ru-RU" dirty="0" smtClean="0"/>
              <a:t>ФГОС ООО образования </a:t>
            </a:r>
            <a:r>
              <a:rPr lang="ru-RU" dirty="0"/>
              <a:t>предъявляют </a:t>
            </a:r>
            <a:r>
              <a:rPr lang="ru-RU" dirty="0" smtClean="0"/>
              <a:t>высокие требования как к учителю, так и обучающемуся.</a:t>
            </a:r>
          </a:p>
          <a:p>
            <a:r>
              <a:rPr lang="ru-RU" dirty="0" smtClean="0"/>
              <a:t>Обучающиеся </a:t>
            </a:r>
            <a:r>
              <a:rPr lang="ru-RU" dirty="0"/>
              <a:t>должны владеть средствами поиска информации и навыками самостоятельного поиска </a:t>
            </a:r>
            <a:r>
              <a:rPr lang="ru-RU" dirty="0" smtClean="0"/>
              <a:t>знаний.</a:t>
            </a:r>
          </a:p>
          <a:p>
            <a:r>
              <a:rPr lang="ru-RU" dirty="0" smtClean="0"/>
              <a:t>Часы, выделенные на преподавание биологии/химии, </a:t>
            </a:r>
            <a:r>
              <a:rPr lang="ru-RU" dirty="0"/>
              <a:t>варьируют от 1 до 2 в неделю в зависимости от </a:t>
            </a:r>
            <a:r>
              <a:rPr lang="ru-RU" dirty="0" smtClean="0"/>
              <a:t>класса.</a:t>
            </a:r>
          </a:p>
          <a:p>
            <a:r>
              <a:rPr lang="ru-RU" dirty="0"/>
              <a:t>Современные дети все меньше обращаются за информацией к книгам, а стараются ее получить из </a:t>
            </a:r>
            <a:r>
              <a:rPr lang="ru-RU" dirty="0" smtClean="0"/>
              <a:t>компьютера/телефона.</a:t>
            </a:r>
          </a:p>
          <a:p>
            <a:r>
              <a:rPr lang="ru-RU" dirty="0" smtClean="0"/>
              <a:t>Дистанционное обучение, которое широко применяется  колледжах и ВУЗах, невозможно без Интернета.</a:t>
            </a:r>
          </a:p>
        </p:txBody>
      </p:sp>
    </p:spTree>
    <p:extLst>
      <p:ext uri="{BB962C8B-B14F-4D97-AF65-F5344CB8AC3E}">
        <p14:creationId xmlns:p14="http://schemas.microsoft.com/office/powerpoint/2010/main" val="196153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нам поможет Интернет?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Коренным </a:t>
            </a:r>
            <a:r>
              <a:rPr lang="ru-RU" sz="2000" dirty="0"/>
              <a:t>образом изменить организацию процесса обучения учащихся, формируя у них системное </a:t>
            </a:r>
            <a:r>
              <a:rPr lang="ru-RU" sz="2000" dirty="0" smtClean="0"/>
              <a:t>мышление.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Рационально </a:t>
            </a:r>
            <a:r>
              <a:rPr lang="ru-RU" sz="2000" dirty="0"/>
              <a:t>организовать познавательную деятельность школьников в ходе учебно-воспитательного </a:t>
            </a:r>
            <a:r>
              <a:rPr lang="ru-RU" sz="2000" dirty="0" smtClean="0"/>
              <a:t>процесса.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Использовать </a:t>
            </a:r>
            <a:r>
              <a:rPr lang="ru-RU" sz="2000" dirty="0"/>
              <a:t>компьютеры/мобильные телефоны с целью индивидуализации учебного </a:t>
            </a:r>
            <a:r>
              <a:rPr lang="ru-RU" sz="2000" dirty="0" smtClean="0"/>
              <a:t>процесса.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Изучать </a:t>
            </a:r>
            <a:r>
              <a:rPr lang="ru-RU" sz="2000" dirty="0"/>
              <a:t>явления и процессы в микро- и макромире, внутри сложных технических и биологических систем на основе использования средств компьютерной графики и моделирования, в том числе </a:t>
            </a:r>
            <a:r>
              <a:rPr lang="ru-RU" sz="2000" dirty="0" smtClean="0"/>
              <a:t>дистанционно.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Представлять в удобном для изучения масштабе различные биологические и химические процессы, реально протекающие с очень большой или малой скоростью.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Выдавать и проверять индивидуальные или фронтальные задания дистанционно.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Осуществлять дополнительные консультации без необходимости контактировать лично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39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ЦОР?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Цифровые образовательные ресурсы (ЦОР) — это современные электронные средства обучения, главной задачей которых является улучшение качества образовательного процесса и выполнение основных задач обучения и воспитания.</a:t>
            </a:r>
          </a:p>
        </p:txBody>
      </p:sp>
      <p:pic>
        <p:nvPicPr>
          <p:cNvPr id="2052" name="Picture 4" descr="https://studfile.net/html/2706/502/html_pEwI4hyVzD.4zL9/img-K92D0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4861"/>
            <a:ext cx="5181600" cy="23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5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Интернет-ресурсов предполагает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наличие доступных платформ;</a:t>
            </a:r>
          </a:p>
          <a:p>
            <a:pPr lvl="0"/>
            <a:r>
              <a:rPr lang="ru-RU" dirty="0"/>
              <a:t>наличие цифровых устройств;</a:t>
            </a:r>
          </a:p>
          <a:p>
            <a:pPr lvl="0"/>
            <a:r>
              <a:rPr lang="ru-RU" dirty="0"/>
              <a:t>наличие доступа в Интернет.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36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Интернет-ресурсы можно разделить на следующие </a:t>
            </a:r>
            <a:r>
              <a:rPr lang="ru-RU" dirty="0" smtClean="0"/>
              <a:t>категории: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Интернет-библиотеки и справочники для обучающихся и преподавателей;</a:t>
            </a:r>
          </a:p>
          <a:p>
            <a:pPr lvl="0"/>
            <a:r>
              <a:rPr lang="ru-RU" dirty="0"/>
              <a:t>базы, содержащие сценарии уроков и </a:t>
            </a:r>
            <a:r>
              <a:rPr lang="ru-RU" dirty="0" smtClean="0"/>
              <a:t>презентации;</a:t>
            </a:r>
            <a:endParaRPr lang="ru-RU" dirty="0"/>
          </a:p>
          <a:p>
            <a:pPr lvl="0"/>
            <a:r>
              <a:rPr lang="ru-RU" dirty="0" err="1"/>
              <a:t>видеоуроки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тестовые задания;</a:t>
            </a:r>
          </a:p>
          <a:p>
            <a:pPr lvl="0"/>
            <a:r>
              <a:rPr lang="ru-RU" dirty="0"/>
              <a:t>интерактивные задания;</a:t>
            </a:r>
          </a:p>
          <a:p>
            <a:pPr lvl="0"/>
            <a:r>
              <a:rPr lang="ru-RU" dirty="0"/>
              <a:t>лабораторные работы.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09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Портала «Моя Школа»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Данная система предлагает</a:t>
            </a:r>
          </a:p>
          <a:p>
            <a:pPr lvl="0"/>
            <a:r>
              <a:rPr lang="ru-RU" dirty="0"/>
              <a:t>Сценарии</a:t>
            </a:r>
          </a:p>
          <a:p>
            <a:pPr lvl="0"/>
            <a:r>
              <a:rPr lang="ru-RU" dirty="0"/>
              <a:t>Курсы</a:t>
            </a:r>
          </a:p>
          <a:p>
            <a:pPr lvl="0"/>
            <a:r>
              <a:rPr lang="ru-RU" dirty="0"/>
              <a:t>Пособия</a:t>
            </a:r>
          </a:p>
          <a:p>
            <a:pPr lvl="0"/>
            <a:r>
              <a:rPr lang="ru-RU" dirty="0"/>
              <a:t>Видео</a:t>
            </a:r>
          </a:p>
          <a:p>
            <a:pPr lvl="0"/>
            <a:r>
              <a:rPr lang="ru-RU" dirty="0"/>
              <a:t>Приложения</a:t>
            </a:r>
          </a:p>
          <a:p>
            <a:pPr lvl="0"/>
            <a:r>
              <a:rPr lang="ru-RU" dirty="0"/>
              <a:t>Учебники</a:t>
            </a:r>
          </a:p>
          <a:p>
            <a:pPr lvl="0"/>
            <a:r>
              <a:rPr lang="ru-RU" dirty="0"/>
              <a:t>Тесты</a:t>
            </a:r>
          </a:p>
          <a:p>
            <a:pPr lvl="0"/>
            <a:r>
              <a:rPr lang="ru-RU" dirty="0"/>
              <a:t>Книги</a:t>
            </a:r>
          </a:p>
          <a:p>
            <a:pPr lvl="0"/>
            <a:r>
              <a:rPr lang="ru-RU" dirty="0"/>
              <a:t>Лаборатории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4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Портала «Моя Школа»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22" y="1375954"/>
            <a:ext cx="10280909" cy="5042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113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556</Words>
  <Application>Microsoft Office PowerPoint</Application>
  <PresentationFormat>Произвольный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Применение интернет - ресурсов на уроках  с целью повышения качества знаний  учащихся</vt:lpstr>
      <vt:lpstr>Презентация PowerPoint</vt:lpstr>
      <vt:lpstr>Почему?</vt:lpstr>
      <vt:lpstr>Чем нам поможет Интернет?</vt:lpstr>
      <vt:lpstr>Что такое ЦОР?</vt:lpstr>
      <vt:lpstr>Использование Интернет-ресурсов предполагает </vt:lpstr>
      <vt:lpstr>Интернет-ресурсы можно разделить на следующие категории:</vt:lpstr>
      <vt:lpstr>Портала «Моя Школа»</vt:lpstr>
      <vt:lpstr>Портала «Моя Школа»</vt:lpstr>
      <vt:lpstr>Портала «Моя Школа»</vt:lpstr>
      <vt:lpstr>Портала «Моя Школа»</vt:lpstr>
      <vt:lpstr>Цифровая образовательная система (ЦОС). https://myschool.edu.ru/</vt:lpstr>
      <vt:lpstr>ЦОС. Лабораторные работы </vt:lpstr>
      <vt:lpstr>ЦОС. Интерактивные задания </vt:lpstr>
      <vt:lpstr>ЦОС. Сценарии уроков</vt:lpstr>
      <vt:lpstr>ЦОС. Портфель.</vt:lpstr>
      <vt:lpstr>Skysmart Класс.  https://edu.skysmart.ru/ </vt:lpstr>
      <vt:lpstr>Проект «Инфоурок» https://infourok.ru/ </vt:lpstr>
      <vt:lpstr>Проект «Инфоурок» https://infourok.ru/ </vt:lpstr>
      <vt:lpstr>Я-Класс https://www.yaklass.ru/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интернет - ресурсов на уроках  с целью повышения качества знаний  учащихся</dc:title>
  <dc:creator>Professional</dc:creator>
  <cp:lastModifiedBy>УМЦ</cp:lastModifiedBy>
  <cp:revision>32</cp:revision>
  <dcterms:created xsi:type="dcterms:W3CDTF">2025-04-08T17:05:19Z</dcterms:created>
  <dcterms:modified xsi:type="dcterms:W3CDTF">2025-06-04T13:32:20Z</dcterms:modified>
</cp:coreProperties>
</file>