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F2B467-21B1-420F-9CAA-481653D302CB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8C5902-84A6-4AFD-9366-6B34846DC1E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8C5902-84A6-4AFD-9366-6B34846DC1E2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8C5902-84A6-4AFD-9366-6B34846DC1E2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8C5902-84A6-4AFD-9366-6B34846DC1E2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8C5902-84A6-4AFD-9366-6B34846DC1E2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8C5902-84A6-4AFD-9366-6B34846DC1E2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8C5902-84A6-4AFD-9366-6B34846DC1E2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8C5902-84A6-4AFD-9366-6B34846DC1E2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2592287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Трудный путь микроба</a:t>
            </a:r>
            <a:endParaRPr lang="ru-RU" sz="8000" b="1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4924" y="2564904"/>
            <a:ext cx="491916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1. Муцины </a:t>
            </a:r>
            <a:endParaRPr lang="ru-RU" sz="8000" b="1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916832"/>
            <a:ext cx="3816424" cy="388843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Comic Sans MS" pitchFamily="66" charset="0"/>
              </a:rPr>
              <a:t>Аналоги липкой ленты для мух; вырабатываются всеми слизистыми оболочками организма человека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268760"/>
            <a:ext cx="4927832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728192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2. Анатомические барьеры </a:t>
            </a:r>
            <a:endParaRPr lang="ru-RU" sz="6600" b="1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348880"/>
            <a:ext cx="3528392" cy="38884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Comic Sans MS" pitchFamily="66" charset="0"/>
              </a:rPr>
              <a:t>Микробы смываются потоком жидкости с эпителия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276872"/>
            <a:ext cx="4711635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728192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3. Многослойный эпителий</a:t>
            </a:r>
            <a:endParaRPr lang="ru-RU" sz="6600" b="1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4008" y="2132856"/>
            <a:ext cx="4499992" cy="41764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err="1" smtClean="0">
                <a:latin typeface="Comic Sans MS" pitchFamily="66" charset="0"/>
              </a:rPr>
              <a:t>Отшелушивающиеся</a:t>
            </a:r>
            <a:r>
              <a:rPr lang="ru-RU" b="1" dirty="0" smtClean="0">
                <a:latin typeface="Comic Sans MS" pitchFamily="66" charset="0"/>
              </a:rPr>
              <a:t> верхние слои эпителия уносят с собой и затаившихся среди клеток микробов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3777"/>
          <a:stretch>
            <a:fillRect/>
          </a:stretch>
        </p:blipFill>
        <p:spPr bwMode="auto">
          <a:xfrm>
            <a:off x="0" y="1988840"/>
            <a:ext cx="4573016" cy="4277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68152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4. Кислая среда</a:t>
            </a:r>
            <a:endParaRPr lang="ru-RU" sz="6600" b="1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5013176"/>
            <a:ext cx="8712968" cy="16561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Comic Sans MS" pitchFamily="66" charset="0"/>
              </a:rPr>
              <a:t>На коже и в ЖКТ есть специальные клетки, секрет которых создаёт агрессивную среду для микробов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124744"/>
            <a:ext cx="5390699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08012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5. Микробы - комменсалы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00808"/>
            <a:ext cx="3635896" cy="468052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Comic Sans MS" pitchFamily="66" charset="0"/>
              </a:rPr>
              <a:t>На коже, в кишечнике, во влагалище живёт огромное количество «своих» микробов, которые не намерены делиться жильём и пищей с чужаками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700808"/>
            <a:ext cx="527173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012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6. Макрофаги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869160"/>
            <a:ext cx="8352928" cy="1656184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US" b="1" dirty="0" smtClean="0">
                <a:latin typeface="Comic Sans MS" pitchFamily="66" charset="0"/>
              </a:rPr>
              <a:t>Toll-like </a:t>
            </a:r>
            <a:r>
              <a:rPr lang="ru-RU" b="1" dirty="0" smtClean="0">
                <a:latin typeface="Comic Sans MS" pitchFamily="66" charset="0"/>
              </a:rPr>
              <a:t>рецепторы находятся на всех клетках иммунной системы и распознают характерные части микробов, не изменяющиеся в течение тысяч лет эволюции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908720"/>
            <a:ext cx="5354827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7. Секреторный иммуноглобулин А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437112"/>
            <a:ext cx="8496944" cy="21602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Comic Sans MS" pitchFamily="66" charset="0"/>
              </a:rPr>
              <a:t>Агент специфического иммунитета. Работает на передовой, в случае обнаружения знакомого микроба – вызывает подмогу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484784"/>
            <a:ext cx="4953705" cy="2761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8. Сигнальные молекулы клеток эпителия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3275856" cy="51845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Comic Sans MS" pitchFamily="66" charset="0"/>
              </a:rPr>
              <a:t>Способны поднимать тревогу и привлекать иммунные клетки при малейшем подозрении на проникновение чужака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 r="5687"/>
          <a:stretch>
            <a:fillRect/>
          </a:stretch>
        </p:blipFill>
        <p:spPr bwMode="auto">
          <a:xfrm>
            <a:off x="3275856" y="1700808"/>
            <a:ext cx="5688632" cy="4658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165</Words>
  <Application>Microsoft Office PowerPoint</Application>
  <PresentationFormat>Экран (4:3)</PresentationFormat>
  <Paragraphs>24</Paragraphs>
  <Slides>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Comic Sans MS</vt:lpstr>
      <vt:lpstr>Тема Office</vt:lpstr>
      <vt:lpstr>Трудный путь микроба</vt:lpstr>
      <vt:lpstr>1. Муцины </vt:lpstr>
      <vt:lpstr>2. Анатомические барьеры </vt:lpstr>
      <vt:lpstr>3. Многослойный эпителий</vt:lpstr>
      <vt:lpstr>4. Кислая среда</vt:lpstr>
      <vt:lpstr>5. Микробы - комменсалы</vt:lpstr>
      <vt:lpstr>6. Макрофаги</vt:lpstr>
      <vt:lpstr>7. Секреторный иммуноглобулин А</vt:lpstr>
      <vt:lpstr>8. Сигнальные молекулы клеток эпителия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Трудный путь микроба</dc:title>
  <dc:creator>Настёна</dc:creator>
  <cp:lastModifiedBy>user</cp:lastModifiedBy>
  <cp:revision>9</cp:revision>
  <dcterms:created xsi:type="dcterms:W3CDTF">2018-11-14T19:40:35Z</dcterms:created>
  <dcterms:modified xsi:type="dcterms:W3CDTF">2021-12-14T20:06:53Z</dcterms:modified>
</cp:coreProperties>
</file>