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8" r:id="rId3"/>
    <p:sldId id="259" r:id="rId4"/>
    <p:sldId id="293" r:id="rId5"/>
    <p:sldId id="261" r:id="rId6"/>
    <p:sldId id="260" r:id="rId7"/>
    <p:sldId id="269" r:id="rId8"/>
    <p:sldId id="270" r:id="rId9"/>
    <p:sldId id="278" r:id="rId10"/>
    <p:sldId id="271" r:id="rId11"/>
    <p:sldId id="272" r:id="rId12"/>
    <p:sldId id="273" r:id="rId13"/>
    <p:sldId id="274" r:id="rId14"/>
    <p:sldId id="275" r:id="rId15"/>
    <p:sldId id="276" r:id="rId16"/>
    <p:sldId id="289" r:id="rId17"/>
    <p:sldId id="280" r:id="rId18"/>
    <p:sldId id="282" r:id="rId19"/>
    <p:sldId id="283" r:id="rId20"/>
    <p:sldId id="287" r:id="rId21"/>
    <p:sldId id="288" r:id="rId22"/>
    <p:sldId id="29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C23A"/>
    <a:srgbClr val="04105A"/>
    <a:srgbClr val="B2CF5F"/>
    <a:srgbClr val="1E2A5A"/>
    <a:srgbClr val="1F5480"/>
    <a:srgbClr val="2E2C2D"/>
    <a:srgbClr val="47627F"/>
    <a:srgbClr val="ED613E"/>
    <a:srgbClr val="BF3C48"/>
    <a:srgbClr val="856E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114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7A89D9-57EE-48DB-A8C3-6871F0E355DE}" type="doc">
      <dgm:prSet loTypeId="urn:microsoft.com/office/officeart/2005/8/layout/equation2" loCatId="relationship" qsTypeId="urn:microsoft.com/office/officeart/2005/8/quickstyle/3d2" qsCatId="3D" csTypeId="urn:microsoft.com/office/officeart/2005/8/colors/accent6_2" csCatId="accent6" phldr="1"/>
      <dgm:spPr/>
    </dgm:pt>
    <dgm:pt modelId="{1CEEFDB9-D36E-4C6B-94B6-3953410EE9EE}">
      <dgm:prSet phldrT="[Текст]"/>
      <dgm:spPr>
        <a:solidFill>
          <a:srgbClr val="A0C23A"/>
        </a:solidFill>
      </dgm:spPr>
      <dgm:t>
        <a:bodyPr/>
        <a:lstStyle/>
        <a:p>
          <a:r>
            <a:rPr lang="ru-RU" b="1" dirty="0">
              <a:solidFill>
                <a:srgbClr val="002060"/>
              </a:solidFill>
              <a:latin typeface="Bookman Old Style" panose="02050604050505020204" pitchFamily="18" charset="0"/>
            </a:rPr>
            <a:t>Какой я?</a:t>
          </a:r>
        </a:p>
      </dgm:t>
    </dgm:pt>
    <dgm:pt modelId="{486231BD-A9F0-44ED-AC03-8C7025F57F04}" type="parTrans" cxnId="{1120C338-56DB-4183-9641-BB0DCCB99F22}">
      <dgm:prSet/>
      <dgm:spPr/>
      <dgm:t>
        <a:bodyPr/>
        <a:lstStyle/>
        <a:p>
          <a:endParaRPr lang="ru-RU"/>
        </a:p>
      </dgm:t>
    </dgm:pt>
    <dgm:pt modelId="{2F065412-2D14-420B-854B-4EA5956911DF}" type="sibTrans" cxnId="{1120C338-56DB-4183-9641-BB0DCCB99F22}">
      <dgm:prSet/>
      <dgm:spPr>
        <a:solidFill>
          <a:srgbClr val="B2CF5F"/>
        </a:solidFill>
      </dgm:spPr>
      <dgm:t>
        <a:bodyPr/>
        <a:lstStyle/>
        <a:p>
          <a:endParaRPr lang="ru-RU"/>
        </a:p>
      </dgm:t>
    </dgm:pt>
    <dgm:pt modelId="{B9BD0178-E660-41AA-8239-58B6BDFF8BC7}">
      <dgm:prSet phldrT="[Текст]"/>
      <dgm:spPr>
        <a:solidFill>
          <a:srgbClr val="A0C23A"/>
        </a:solidFill>
      </dgm:spPr>
      <dgm:t>
        <a:bodyPr/>
        <a:lstStyle/>
        <a:p>
          <a:r>
            <a:rPr lang="ru-RU" b="1" dirty="0">
              <a:solidFill>
                <a:srgbClr val="002060"/>
              </a:solidFill>
              <a:latin typeface="Bookman Old Style" panose="02050604050505020204" pitchFamily="18" charset="0"/>
            </a:rPr>
            <a:t>Учитель. Какой он</a:t>
          </a:r>
          <a:r>
            <a:rPr lang="ru-RU" dirty="0">
              <a:solidFill>
                <a:srgbClr val="002060"/>
              </a:solidFill>
              <a:latin typeface="Bookman Old Style" panose="02050604050505020204" pitchFamily="18" charset="0"/>
            </a:rPr>
            <a:t>?</a:t>
          </a:r>
        </a:p>
      </dgm:t>
    </dgm:pt>
    <dgm:pt modelId="{879F05AA-E73B-43CF-A7BE-485940930912}" type="parTrans" cxnId="{FE6E124E-9E07-46A9-A7E0-2A77398A2DAE}">
      <dgm:prSet/>
      <dgm:spPr/>
      <dgm:t>
        <a:bodyPr/>
        <a:lstStyle/>
        <a:p>
          <a:endParaRPr lang="ru-RU"/>
        </a:p>
      </dgm:t>
    </dgm:pt>
    <dgm:pt modelId="{8DE56840-4FC7-4C8E-99CB-B071CD578498}" type="sibTrans" cxnId="{FE6E124E-9E07-46A9-A7E0-2A77398A2DAE}">
      <dgm:prSet/>
      <dgm:spPr>
        <a:solidFill>
          <a:srgbClr val="B2CF5F"/>
        </a:solidFill>
      </dgm:spPr>
      <dgm:t>
        <a:bodyPr/>
        <a:lstStyle/>
        <a:p>
          <a:endParaRPr lang="ru-RU"/>
        </a:p>
      </dgm:t>
    </dgm:pt>
    <dgm:pt modelId="{768CACCD-D1A1-47A0-BD37-47C516C26F3C}">
      <dgm:prSet phldrT="[Текст]"/>
      <dgm:spPr>
        <a:solidFill>
          <a:srgbClr val="A0C23A"/>
        </a:solidFill>
      </dgm:spPr>
      <dgm:t>
        <a:bodyPr/>
        <a:lstStyle/>
        <a:p>
          <a:r>
            <a:rPr lang="ru-RU" b="1" dirty="0">
              <a:solidFill>
                <a:srgbClr val="002060"/>
              </a:solidFill>
              <a:latin typeface="Bookman Old Style" panose="02050604050505020204" pitchFamily="18" charset="0"/>
            </a:rPr>
            <a:t>Какой я как учитель?</a:t>
          </a:r>
        </a:p>
      </dgm:t>
    </dgm:pt>
    <dgm:pt modelId="{A6404B03-8D5B-4830-9825-D0FF89274FF8}" type="parTrans" cxnId="{D6A164B7-8EB4-4997-9BCB-C83521F3AAA4}">
      <dgm:prSet/>
      <dgm:spPr/>
      <dgm:t>
        <a:bodyPr/>
        <a:lstStyle/>
        <a:p>
          <a:endParaRPr lang="ru-RU"/>
        </a:p>
      </dgm:t>
    </dgm:pt>
    <dgm:pt modelId="{052F9DF3-0F77-4B71-95FB-0A2DDA156B38}" type="sibTrans" cxnId="{D6A164B7-8EB4-4997-9BCB-C83521F3AAA4}">
      <dgm:prSet/>
      <dgm:spPr/>
      <dgm:t>
        <a:bodyPr/>
        <a:lstStyle/>
        <a:p>
          <a:endParaRPr lang="ru-RU"/>
        </a:p>
      </dgm:t>
    </dgm:pt>
    <dgm:pt modelId="{9E96E499-50CD-49D4-B99F-7E4C2CEF1995}" type="pres">
      <dgm:prSet presAssocID="{ED7A89D9-57EE-48DB-A8C3-6871F0E355DE}" presName="Name0" presStyleCnt="0">
        <dgm:presLayoutVars>
          <dgm:dir/>
          <dgm:resizeHandles val="exact"/>
        </dgm:presLayoutVars>
      </dgm:prSet>
      <dgm:spPr/>
    </dgm:pt>
    <dgm:pt modelId="{D2525F98-241E-4C36-AB66-F1A88DE6A025}" type="pres">
      <dgm:prSet presAssocID="{ED7A89D9-57EE-48DB-A8C3-6871F0E355DE}" presName="vNodes" presStyleCnt="0"/>
      <dgm:spPr/>
    </dgm:pt>
    <dgm:pt modelId="{646D1237-FF0A-4C31-9826-33EC19E552A2}" type="pres">
      <dgm:prSet presAssocID="{1CEEFDB9-D36E-4C6B-94B6-3953410EE9EE}" presName="node" presStyleLbl="node1" presStyleIdx="0" presStyleCnt="3" custScaleX="152593" custScaleY="132737">
        <dgm:presLayoutVars>
          <dgm:bulletEnabled val="1"/>
        </dgm:presLayoutVars>
      </dgm:prSet>
      <dgm:spPr/>
    </dgm:pt>
    <dgm:pt modelId="{6B63E27A-9A62-40B2-A443-3DB523D1FEFC}" type="pres">
      <dgm:prSet presAssocID="{2F065412-2D14-420B-854B-4EA5956911DF}" presName="spacerT" presStyleCnt="0"/>
      <dgm:spPr/>
    </dgm:pt>
    <dgm:pt modelId="{2A7C0CE7-6B93-4931-BDF4-3EEA11941C17}" type="pres">
      <dgm:prSet presAssocID="{2F065412-2D14-420B-854B-4EA5956911DF}" presName="sibTrans" presStyleLbl="sibTrans2D1" presStyleIdx="0" presStyleCnt="2"/>
      <dgm:spPr/>
    </dgm:pt>
    <dgm:pt modelId="{FDCE56D3-C930-42F5-ADFF-80158FA40CE8}" type="pres">
      <dgm:prSet presAssocID="{2F065412-2D14-420B-854B-4EA5956911DF}" presName="spacerB" presStyleCnt="0"/>
      <dgm:spPr/>
    </dgm:pt>
    <dgm:pt modelId="{77CC7EF4-10D2-48FC-A87B-94338C7704A7}" type="pres">
      <dgm:prSet presAssocID="{B9BD0178-E660-41AA-8239-58B6BDFF8BC7}" presName="node" presStyleLbl="node1" presStyleIdx="1" presStyleCnt="3" custScaleX="158768" custScaleY="132191">
        <dgm:presLayoutVars>
          <dgm:bulletEnabled val="1"/>
        </dgm:presLayoutVars>
      </dgm:prSet>
      <dgm:spPr/>
    </dgm:pt>
    <dgm:pt modelId="{3E22F68B-E13D-4B37-A2B7-F180C92B2E05}" type="pres">
      <dgm:prSet presAssocID="{ED7A89D9-57EE-48DB-A8C3-6871F0E355DE}" presName="sibTransLast" presStyleLbl="sibTrans2D1" presStyleIdx="1" presStyleCnt="2"/>
      <dgm:spPr/>
    </dgm:pt>
    <dgm:pt modelId="{4AAB5679-CE2C-4191-A83E-27AD46B912DF}" type="pres">
      <dgm:prSet presAssocID="{ED7A89D9-57EE-48DB-A8C3-6871F0E355DE}" presName="connectorText" presStyleLbl="sibTrans2D1" presStyleIdx="1" presStyleCnt="2"/>
      <dgm:spPr/>
    </dgm:pt>
    <dgm:pt modelId="{1B0DFFB6-A45C-4354-833B-4492CB26D8E6}" type="pres">
      <dgm:prSet presAssocID="{ED7A89D9-57EE-48DB-A8C3-6871F0E355DE}" presName="lastNode" presStyleLbl="node1" presStyleIdx="2" presStyleCnt="3" custScaleX="132359" custScaleY="126247">
        <dgm:presLayoutVars>
          <dgm:bulletEnabled val="1"/>
        </dgm:presLayoutVars>
      </dgm:prSet>
      <dgm:spPr/>
    </dgm:pt>
  </dgm:ptLst>
  <dgm:cxnLst>
    <dgm:cxn modelId="{C8839C2A-C87B-4BD8-BB14-38998883E2BA}" type="presOf" srcId="{8DE56840-4FC7-4C8E-99CB-B071CD578498}" destId="{4AAB5679-CE2C-4191-A83E-27AD46B912DF}" srcOrd="1" destOrd="0" presId="urn:microsoft.com/office/officeart/2005/8/layout/equation2"/>
    <dgm:cxn modelId="{1120C338-56DB-4183-9641-BB0DCCB99F22}" srcId="{ED7A89D9-57EE-48DB-A8C3-6871F0E355DE}" destId="{1CEEFDB9-D36E-4C6B-94B6-3953410EE9EE}" srcOrd="0" destOrd="0" parTransId="{486231BD-A9F0-44ED-AC03-8C7025F57F04}" sibTransId="{2F065412-2D14-420B-854B-4EA5956911DF}"/>
    <dgm:cxn modelId="{79C1FE69-F421-4678-81E2-4128CBA45BCE}" type="presOf" srcId="{768CACCD-D1A1-47A0-BD37-47C516C26F3C}" destId="{1B0DFFB6-A45C-4354-833B-4492CB26D8E6}" srcOrd="0" destOrd="0" presId="urn:microsoft.com/office/officeart/2005/8/layout/equation2"/>
    <dgm:cxn modelId="{FE6E124E-9E07-46A9-A7E0-2A77398A2DAE}" srcId="{ED7A89D9-57EE-48DB-A8C3-6871F0E355DE}" destId="{B9BD0178-E660-41AA-8239-58B6BDFF8BC7}" srcOrd="1" destOrd="0" parTransId="{879F05AA-E73B-43CF-A7BE-485940930912}" sibTransId="{8DE56840-4FC7-4C8E-99CB-B071CD578498}"/>
    <dgm:cxn modelId="{4790C26E-89D2-47D3-A263-0E6257F6A870}" type="presOf" srcId="{2F065412-2D14-420B-854B-4EA5956911DF}" destId="{2A7C0CE7-6B93-4931-BDF4-3EEA11941C17}" srcOrd="0" destOrd="0" presId="urn:microsoft.com/office/officeart/2005/8/layout/equation2"/>
    <dgm:cxn modelId="{920DC078-6ECD-4CCB-91E1-EA6922B61220}" type="presOf" srcId="{ED7A89D9-57EE-48DB-A8C3-6871F0E355DE}" destId="{9E96E499-50CD-49D4-B99F-7E4C2CEF1995}" srcOrd="0" destOrd="0" presId="urn:microsoft.com/office/officeart/2005/8/layout/equation2"/>
    <dgm:cxn modelId="{E9806D9D-74D7-4A73-842B-AF11993375EE}" type="presOf" srcId="{B9BD0178-E660-41AA-8239-58B6BDFF8BC7}" destId="{77CC7EF4-10D2-48FC-A87B-94338C7704A7}" srcOrd="0" destOrd="0" presId="urn:microsoft.com/office/officeart/2005/8/layout/equation2"/>
    <dgm:cxn modelId="{BE9CA3B1-B2EB-4F4A-9C91-7E16C16B7265}" type="presOf" srcId="{8DE56840-4FC7-4C8E-99CB-B071CD578498}" destId="{3E22F68B-E13D-4B37-A2B7-F180C92B2E05}" srcOrd="0" destOrd="0" presId="urn:microsoft.com/office/officeart/2005/8/layout/equation2"/>
    <dgm:cxn modelId="{D6A164B7-8EB4-4997-9BCB-C83521F3AAA4}" srcId="{ED7A89D9-57EE-48DB-A8C3-6871F0E355DE}" destId="{768CACCD-D1A1-47A0-BD37-47C516C26F3C}" srcOrd="2" destOrd="0" parTransId="{A6404B03-8D5B-4830-9825-D0FF89274FF8}" sibTransId="{052F9DF3-0F77-4B71-95FB-0A2DDA156B38}"/>
    <dgm:cxn modelId="{B859E8D9-204E-45B8-9A53-6D183A070B63}" type="presOf" srcId="{1CEEFDB9-D36E-4C6B-94B6-3953410EE9EE}" destId="{646D1237-FF0A-4C31-9826-33EC19E552A2}" srcOrd="0" destOrd="0" presId="urn:microsoft.com/office/officeart/2005/8/layout/equation2"/>
    <dgm:cxn modelId="{2EB66212-1AA5-4DE3-BB6F-18E217AD7331}" type="presParOf" srcId="{9E96E499-50CD-49D4-B99F-7E4C2CEF1995}" destId="{D2525F98-241E-4C36-AB66-F1A88DE6A025}" srcOrd="0" destOrd="0" presId="urn:microsoft.com/office/officeart/2005/8/layout/equation2"/>
    <dgm:cxn modelId="{6F58DA11-BF61-4269-AFCB-06E2FDFBCD53}" type="presParOf" srcId="{D2525F98-241E-4C36-AB66-F1A88DE6A025}" destId="{646D1237-FF0A-4C31-9826-33EC19E552A2}" srcOrd="0" destOrd="0" presId="urn:microsoft.com/office/officeart/2005/8/layout/equation2"/>
    <dgm:cxn modelId="{5D5A7B23-7180-4688-9FEC-1BC7C47449A2}" type="presParOf" srcId="{D2525F98-241E-4C36-AB66-F1A88DE6A025}" destId="{6B63E27A-9A62-40B2-A443-3DB523D1FEFC}" srcOrd="1" destOrd="0" presId="urn:microsoft.com/office/officeart/2005/8/layout/equation2"/>
    <dgm:cxn modelId="{66030F60-4F52-4691-AE9E-B029DA80BD98}" type="presParOf" srcId="{D2525F98-241E-4C36-AB66-F1A88DE6A025}" destId="{2A7C0CE7-6B93-4931-BDF4-3EEA11941C17}" srcOrd="2" destOrd="0" presId="urn:microsoft.com/office/officeart/2005/8/layout/equation2"/>
    <dgm:cxn modelId="{21B3D410-43DF-4B0E-8B4E-1144D35E0A9E}" type="presParOf" srcId="{D2525F98-241E-4C36-AB66-F1A88DE6A025}" destId="{FDCE56D3-C930-42F5-ADFF-80158FA40CE8}" srcOrd="3" destOrd="0" presId="urn:microsoft.com/office/officeart/2005/8/layout/equation2"/>
    <dgm:cxn modelId="{D95DFB0D-4AD8-41A8-A635-6895146DE66E}" type="presParOf" srcId="{D2525F98-241E-4C36-AB66-F1A88DE6A025}" destId="{77CC7EF4-10D2-48FC-A87B-94338C7704A7}" srcOrd="4" destOrd="0" presId="urn:microsoft.com/office/officeart/2005/8/layout/equation2"/>
    <dgm:cxn modelId="{BFDD8873-24C1-4C6E-80E1-0CBA466BA411}" type="presParOf" srcId="{9E96E499-50CD-49D4-B99F-7E4C2CEF1995}" destId="{3E22F68B-E13D-4B37-A2B7-F180C92B2E05}" srcOrd="1" destOrd="0" presId="urn:microsoft.com/office/officeart/2005/8/layout/equation2"/>
    <dgm:cxn modelId="{6F56B850-5AFA-415F-BA02-4AEB8B998E58}" type="presParOf" srcId="{3E22F68B-E13D-4B37-A2B7-F180C92B2E05}" destId="{4AAB5679-CE2C-4191-A83E-27AD46B912DF}" srcOrd="0" destOrd="0" presId="urn:microsoft.com/office/officeart/2005/8/layout/equation2"/>
    <dgm:cxn modelId="{7485B96D-ABE6-4C22-995F-C04587ACF0EF}" type="presParOf" srcId="{9E96E499-50CD-49D4-B99F-7E4C2CEF1995}" destId="{1B0DFFB6-A45C-4354-833B-4492CB26D8E6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319222-5774-4295-9D37-415A8A8376F8}" type="doc">
      <dgm:prSet loTypeId="urn:microsoft.com/office/officeart/2005/8/layout/cycle7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791408E2-90FD-48F5-81B1-7FFDE3B6CD81}">
      <dgm:prSet phldrT="[Текст]"/>
      <dgm:spPr/>
      <dgm:t>
        <a:bodyPr/>
        <a:lstStyle/>
        <a:p>
          <a:r>
            <a:rPr lang="ru-RU" b="1" dirty="0">
              <a:solidFill>
                <a:srgbClr val="996633"/>
              </a:solidFill>
              <a:latin typeface="Arial Black" panose="020B0A04020102020204" pitchFamily="34" charset="0"/>
            </a:rPr>
            <a:t>Прогноз</a:t>
          </a:r>
        </a:p>
      </dgm:t>
    </dgm:pt>
    <dgm:pt modelId="{25D23C26-33E9-46B0-BF04-D37F80D095D2}" type="parTrans" cxnId="{54F8549D-C528-45F5-8269-7EF528D4CF5F}">
      <dgm:prSet/>
      <dgm:spPr/>
      <dgm:t>
        <a:bodyPr/>
        <a:lstStyle/>
        <a:p>
          <a:endParaRPr lang="ru-RU"/>
        </a:p>
      </dgm:t>
    </dgm:pt>
    <dgm:pt modelId="{6B9841BA-9BB8-4B53-8EB2-E2600A7DA9D5}" type="sibTrans" cxnId="{54F8549D-C528-45F5-8269-7EF528D4CF5F}">
      <dgm:prSet/>
      <dgm:spPr/>
      <dgm:t>
        <a:bodyPr/>
        <a:lstStyle/>
        <a:p>
          <a:endParaRPr lang="ru-RU"/>
        </a:p>
      </dgm:t>
    </dgm:pt>
    <dgm:pt modelId="{A8C799F2-C935-4A44-9888-E17197EEAD5A}">
      <dgm:prSet phldrT="[Текст]"/>
      <dgm:spPr/>
      <dgm:t>
        <a:bodyPr/>
        <a:lstStyle/>
        <a:p>
          <a:r>
            <a:rPr lang="ru-RU" b="1" dirty="0">
              <a:solidFill>
                <a:srgbClr val="996633"/>
              </a:solidFill>
              <a:latin typeface="Arial Black" panose="020B0A04020102020204" pitchFamily="34" charset="0"/>
            </a:rPr>
            <a:t>Образование</a:t>
          </a:r>
          <a:r>
            <a:rPr lang="ru-RU" dirty="0">
              <a:solidFill>
                <a:srgbClr val="996633"/>
              </a:solidFill>
            </a:rPr>
            <a:t> </a:t>
          </a:r>
        </a:p>
      </dgm:t>
    </dgm:pt>
    <dgm:pt modelId="{F8CFD7A3-0EBF-4F93-B39F-98434251EE8A}" type="parTrans" cxnId="{180CAF75-F878-4A7B-A43D-58E13B23BC83}">
      <dgm:prSet/>
      <dgm:spPr/>
      <dgm:t>
        <a:bodyPr/>
        <a:lstStyle/>
        <a:p>
          <a:endParaRPr lang="ru-RU"/>
        </a:p>
      </dgm:t>
    </dgm:pt>
    <dgm:pt modelId="{15A71D7D-8648-4FA6-958A-2FBDD89E2417}" type="sibTrans" cxnId="{180CAF75-F878-4A7B-A43D-58E13B23BC83}">
      <dgm:prSet/>
      <dgm:spPr/>
      <dgm:t>
        <a:bodyPr/>
        <a:lstStyle/>
        <a:p>
          <a:endParaRPr lang="ru-RU"/>
        </a:p>
      </dgm:t>
    </dgm:pt>
    <dgm:pt modelId="{F07784EA-7A74-4775-9C64-C60191B19DA0}">
      <dgm:prSet phldrT="[Текст]"/>
      <dgm:spPr/>
      <dgm:t>
        <a:bodyPr/>
        <a:lstStyle/>
        <a:p>
          <a:r>
            <a:rPr lang="ru-RU" b="1" dirty="0">
              <a:solidFill>
                <a:srgbClr val="996633"/>
              </a:solidFill>
              <a:latin typeface="Arial Black" panose="020B0A04020102020204" pitchFamily="34" charset="0"/>
            </a:rPr>
            <a:t>Коммуникация</a:t>
          </a:r>
        </a:p>
      </dgm:t>
    </dgm:pt>
    <dgm:pt modelId="{CE24745F-513E-49E1-95E6-B3FF81A70B4A}" type="parTrans" cxnId="{792E2E7D-74BE-45BF-B78C-EC70CD09C1C0}">
      <dgm:prSet/>
      <dgm:spPr/>
      <dgm:t>
        <a:bodyPr/>
        <a:lstStyle/>
        <a:p>
          <a:endParaRPr lang="ru-RU"/>
        </a:p>
      </dgm:t>
    </dgm:pt>
    <dgm:pt modelId="{B036E4B0-27FE-4D2B-B6F9-55E38D66027A}" type="sibTrans" cxnId="{792E2E7D-74BE-45BF-B78C-EC70CD09C1C0}">
      <dgm:prSet/>
      <dgm:spPr/>
      <dgm:t>
        <a:bodyPr/>
        <a:lstStyle/>
        <a:p>
          <a:endParaRPr lang="ru-RU"/>
        </a:p>
      </dgm:t>
    </dgm:pt>
    <dgm:pt modelId="{7E15D7A6-7E2A-45FD-84F6-B0ED26E45582}">
      <dgm:prSet phldrT="[Текст]"/>
      <dgm:spPr/>
      <dgm:t>
        <a:bodyPr/>
        <a:lstStyle/>
        <a:p>
          <a:r>
            <a:rPr lang="ru-RU" b="1" dirty="0">
              <a:solidFill>
                <a:srgbClr val="996633"/>
              </a:solidFill>
              <a:latin typeface="Arial Black" panose="020B0A04020102020204" pitchFamily="34" charset="0"/>
            </a:rPr>
            <a:t>Диагностика</a:t>
          </a:r>
        </a:p>
      </dgm:t>
    </dgm:pt>
    <dgm:pt modelId="{94A44945-BDD2-42F8-8A9D-B051EFD2EE6E}" type="parTrans" cxnId="{E3F6AE22-B112-463C-94AD-E20D0A0F8145}">
      <dgm:prSet/>
      <dgm:spPr/>
      <dgm:t>
        <a:bodyPr/>
        <a:lstStyle/>
        <a:p>
          <a:endParaRPr lang="ru-RU"/>
        </a:p>
      </dgm:t>
    </dgm:pt>
    <dgm:pt modelId="{4E50D73C-79A5-4AE8-9597-74F4668CD583}" type="sibTrans" cxnId="{E3F6AE22-B112-463C-94AD-E20D0A0F8145}">
      <dgm:prSet/>
      <dgm:spPr/>
      <dgm:t>
        <a:bodyPr/>
        <a:lstStyle/>
        <a:p>
          <a:endParaRPr lang="ru-RU"/>
        </a:p>
      </dgm:t>
    </dgm:pt>
    <dgm:pt modelId="{EB6FF73F-FA1A-4A06-9CDD-ECD304F08447}" type="pres">
      <dgm:prSet presAssocID="{18319222-5774-4295-9D37-415A8A8376F8}" presName="Name0" presStyleCnt="0">
        <dgm:presLayoutVars>
          <dgm:dir/>
          <dgm:resizeHandles val="exact"/>
        </dgm:presLayoutVars>
      </dgm:prSet>
      <dgm:spPr/>
    </dgm:pt>
    <dgm:pt modelId="{0E7E1676-3EAA-4ABF-9C9D-75F1236ECBE7}" type="pres">
      <dgm:prSet presAssocID="{791408E2-90FD-48F5-81B1-7FFDE3B6CD81}" presName="node" presStyleLbl="node1" presStyleIdx="0" presStyleCnt="4">
        <dgm:presLayoutVars>
          <dgm:bulletEnabled val="1"/>
        </dgm:presLayoutVars>
      </dgm:prSet>
      <dgm:spPr/>
    </dgm:pt>
    <dgm:pt modelId="{C1F8F329-6039-43EB-83D0-130B9A585D92}" type="pres">
      <dgm:prSet presAssocID="{6B9841BA-9BB8-4B53-8EB2-E2600A7DA9D5}" presName="sibTrans" presStyleLbl="sibTrans2D1" presStyleIdx="0" presStyleCnt="4"/>
      <dgm:spPr/>
    </dgm:pt>
    <dgm:pt modelId="{5FEE083D-5604-4053-B743-4D9FF51F0EBC}" type="pres">
      <dgm:prSet presAssocID="{6B9841BA-9BB8-4B53-8EB2-E2600A7DA9D5}" presName="connectorText" presStyleLbl="sibTrans2D1" presStyleIdx="0" presStyleCnt="4"/>
      <dgm:spPr/>
    </dgm:pt>
    <dgm:pt modelId="{8D0A3A70-4D49-44B9-B29F-13FB1EECD3AC}" type="pres">
      <dgm:prSet presAssocID="{A8C799F2-C935-4A44-9888-E17197EEAD5A}" presName="node" presStyleLbl="node1" presStyleIdx="1" presStyleCnt="4">
        <dgm:presLayoutVars>
          <dgm:bulletEnabled val="1"/>
        </dgm:presLayoutVars>
      </dgm:prSet>
      <dgm:spPr/>
    </dgm:pt>
    <dgm:pt modelId="{86ACA2D6-B538-47B8-A804-427CAA14EE9E}" type="pres">
      <dgm:prSet presAssocID="{15A71D7D-8648-4FA6-958A-2FBDD89E2417}" presName="sibTrans" presStyleLbl="sibTrans2D1" presStyleIdx="1" presStyleCnt="4"/>
      <dgm:spPr/>
    </dgm:pt>
    <dgm:pt modelId="{DC661BD0-C5AB-4C65-8387-1AC196B8B96D}" type="pres">
      <dgm:prSet presAssocID="{15A71D7D-8648-4FA6-958A-2FBDD89E2417}" presName="connectorText" presStyleLbl="sibTrans2D1" presStyleIdx="1" presStyleCnt="4"/>
      <dgm:spPr/>
    </dgm:pt>
    <dgm:pt modelId="{4A6D4EEC-656F-4160-8301-EC110B6D2520}" type="pres">
      <dgm:prSet presAssocID="{F07784EA-7A74-4775-9C64-C60191B19DA0}" presName="node" presStyleLbl="node1" presStyleIdx="2" presStyleCnt="4">
        <dgm:presLayoutVars>
          <dgm:bulletEnabled val="1"/>
        </dgm:presLayoutVars>
      </dgm:prSet>
      <dgm:spPr/>
    </dgm:pt>
    <dgm:pt modelId="{0F533FC1-47B7-4671-944D-B76C14051B6E}" type="pres">
      <dgm:prSet presAssocID="{B036E4B0-27FE-4D2B-B6F9-55E38D66027A}" presName="sibTrans" presStyleLbl="sibTrans2D1" presStyleIdx="2" presStyleCnt="4"/>
      <dgm:spPr/>
    </dgm:pt>
    <dgm:pt modelId="{313DB432-6F54-4C29-B18E-29C0D6E73241}" type="pres">
      <dgm:prSet presAssocID="{B036E4B0-27FE-4D2B-B6F9-55E38D66027A}" presName="connectorText" presStyleLbl="sibTrans2D1" presStyleIdx="2" presStyleCnt="4"/>
      <dgm:spPr/>
    </dgm:pt>
    <dgm:pt modelId="{817FF86D-91B5-42EE-A4E7-B0F67C0178AF}" type="pres">
      <dgm:prSet presAssocID="{7E15D7A6-7E2A-45FD-84F6-B0ED26E45582}" presName="node" presStyleLbl="node1" presStyleIdx="3" presStyleCnt="4">
        <dgm:presLayoutVars>
          <dgm:bulletEnabled val="1"/>
        </dgm:presLayoutVars>
      </dgm:prSet>
      <dgm:spPr/>
    </dgm:pt>
    <dgm:pt modelId="{FDFC5508-105B-43B0-8266-3B1FF684653A}" type="pres">
      <dgm:prSet presAssocID="{4E50D73C-79A5-4AE8-9597-74F4668CD583}" presName="sibTrans" presStyleLbl="sibTrans2D1" presStyleIdx="3" presStyleCnt="4" custLinFactNeighborX="-6115" custLinFactNeighborY="12991"/>
      <dgm:spPr/>
    </dgm:pt>
    <dgm:pt modelId="{21E5F6C3-64B8-4085-BB4B-A86D72D4252C}" type="pres">
      <dgm:prSet presAssocID="{4E50D73C-79A5-4AE8-9597-74F4668CD583}" presName="connectorText" presStyleLbl="sibTrans2D1" presStyleIdx="3" presStyleCnt="4"/>
      <dgm:spPr/>
    </dgm:pt>
  </dgm:ptLst>
  <dgm:cxnLst>
    <dgm:cxn modelId="{805F5B01-0898-4B20-BC56-FC5815727B65}" type="presOf" srcId="{4E50D73C-79A5-4AE8-9597-74F4668CD583}" destId="{21E5F6C3-64B8-4085-BB4B-A86D72D4252C}" srcOrd="1" destOrd="0" presId="urn:microsoft.com/office/officeart/2005/8/layout/cycle7"/>
    <dgm:cxn modelId="{600F580E-59A6-4AEA-86E8-424A99B80939}" type="presOf" srcId="{F07784EA-7A74-4775-9C64-C60191B19DA0}" destId="{4A6D4EEC-656F-4160-8301-EC110B6D2520}" srcOrd="0" destOrd="0" presId="urn:microsoft.com/office/officeart/2005/8/layout/cycle7"/>
    <dgm:cxn modelId="{10CD3910-3FDF-43C7-84C0-FE04C97BAB60}" type="presOf" srcId="{7E15D7A6-7E2A-45FD-84F6-B0ED26E45582}" destId="{817FF86D-91B5-42EE-A4E7-B0F67C0178AF}" srcOrd="0" destOrd="0" presId="urn:microsoft.com/office/officeart/2005/8/layout/cycle7"/>
    <dgm:cxn modelId="{D2E69810-E3D7-4501-BA8D-D200F16AD304}" type="presOf" srcId="{18319222-5774-4295-9D37-415A8A8376F8}" destId="{EB6FF73F-FA1A-4A06-9CDD-ECD304F08447}" srcOrd="0" destOrd="0" presId="urn:microsoft.com/office/officeart/2005/8/layout/cycle7"/>
    <dgm:cxn modelId="{C521BC1C-836A-4E6E-B7D8-68AC8B0E2ECD}" type="presOf" srcId="{B036E4B0-27FE-4D2B-B6F9-55E38D66027A}" destId="{0F533FC1-47B7-4671-944D-B76C14051B6E}" srcOrd="0" destOrd="0" presId="urn:microsoft.com/office/officeart/2005/8/layout/cycle7"/>
    <dgm:cxn modelId="{E3F6AE22-B112-463C-94AD-E20D0A0F8145}" srcId="{18319222-5774-4295-9D37-415A8A8376F8}" destId="{7E15D7A6-7E2A-45FD-84F6-B0ED26E45582}" srcOrd="3" destOrd="0" parTransId="{94A44945-BDD2-42F8-8A9D-B051EFD2EE6E}" sibTransId="{4E50D73C-79A5-4AE8-9597-74F4668CD583}"/>
    <dgm:cxn modelId="{7EE51E31-8F3D-4950-842D-18F0A46E55DB}" type="presOf" srcId="{15A71D7D-8648-4FA6-958A-2FBDD89E2417}" destId="{86ACA2D6-B538-47B8-A804-427CAA14EE9E}" srcOrd="0" destOrd="0" presId="urn:microsoft.com/office/officeart/2005/8/layout/cycle7"/>
    <dgm:cxn modelId="{1110093B-77E2-43B6-B7BA-3C06FE05AE4B}" type="presOf" srcId="{A8C799F2-C935-4A44-9888-E17197EEAD5A}" destId="{8D0A3A70-4D49-44B9-B29F-13FB1EECD3AC}" srcOrd="0" destOrd="0" presId="urn:microsoft.com/office/officeart/2005/8/layout/cycle7"/>
    <dgm:cxn modelId="{754C2F54-A4C9-4F74-A077-95074A6E5606}" type="presOf" srcId="{15A71D7D-8648-4FA6-958A-2FBDD89E2417}" destId="{DC661BD0-C5AB-4C65-8387-1AC196B8B96D}" srcOrd="1" destOrd="0" presId="urn:microsoft.com/office/officeart/2005/8/layout/cycle7"/>
    <dgm:cxn modelId="{180CAF75-F878-4A7B-A43D-58E13B23BC83}" srcId="{18319222-5774-4295-9D37-415A8A8376F8}" destId="{A8C799F2-C935-4A44-9888-E17197EEAD5A}" srcOrd="1" destOrd="0" parTransId="{F8CFD7A3-0EBF-4F93-B39F-98434251EE8A}" sibTransId="{15A71D7D-8648-4FA6-958A-2FBDD89E2417}"/>
    <dgm:cxn modelId="{5EC95457-6A21-4B2A-B0BB-510524A1E431}" type="presOf" srcId="{6B9841BA-9BB8-4B53-8EB2-E2600A7DA9D5}" destId="{5FEE083D-5604-4053-B743-4D9FF51F0EBC}" srcOrd="1" destOrd="0" presId="urn:microsoft.com/office/officeart/2005/8/layout/cycle7"/>
    <dgm:cxn modelId="{792E2E7D-74BE-45BF-B78C-EC70CD09C1C0}" srcId="{18319222-5774-4295-9D37-415A8A8376F8}" destId="{F07784EA-7A74-4775-9C64-C60191B19DA0}" srcOrd="2" destOrd="0" parTransId="{CE24745F-513E-49E1-95E6-B3FF81A70B4A}" sibTransId="{B036E4B0-27FE-4D2B-B6F9-55E38D66027A}"/>
    <dgm:cxn modelId="{D4999185-1556-41B5-99AC-6C990F19292A}" type="presOf" srcId="{B036E4B0-27FE-4D2B-B6F9-55E38D66027A}" destId="{313DB432-6F54-4C29-B18E-29C0D6E73241}" srcOrd="1" destOrd="0" presId="urn:microsoft.com/office/officeart/2005/8/layout/cycle7"/>
    <dgm:cxn modelId="{298AA496-599E-475C-BA67-DA8CE4F000B5}" type="presOf" srcId="{791408E2-90FD-48F5-81B1-7FFDE3B6CD81}" destId="{0E7E1676-3EAA-4ABF-9C9D-75F1236ECBE7}" srcOrd="0" destOrd="0" presId="urn:microsoft.com/office/officeart/2005/8/layout/cycle7"/>
    <dgm:cxn modelId="{54F8549D-C528-45F5-8269-7EF528D4CF5F}" srcId="{18319222-5774-4295-9D37-415A8A8376F8}" destId="{791408E2-90FD-48F5-81B1-7FFDE3B6CD81}" srcOrd="0" destOrd="0" parTransId="{25D23C26-33E9-46B0-BF04-D37F80D095D2}" sibTransId="{6B9841BA-9BB8-4B53-8EB2-E2600A7DA9D5}"/>
    <dgm:cxn modelId="{302E75A4-D73D-4E4C-8453-F0F7048909F6}" type="presOf" srcId="{4E50D73C-79A5-4AE8-9597-74F4668CD583}" destId="{FDFC5508-105B-43B0-8266-3B1FF684653A}" srcOrd="0" destOrd="0" presId="urn:microsoft.com/office/officeart/2005/8/layout/cycle7"/>
    <dgm:cxn modelId="{944776E7-78CC-452C-9D96-E57E28D1C0DA}" type="presOf" srcId="{6B9841BA-9BB8-4B53-8EB2-E2600A7DA9D5}" destId="{C1F8F329-6039-43EB-83D0-130B9A585D92}" srcOrd="0" destOrd="0" presId="urn:microsoft.com/office/officeart/2005/8/layout/cycle7"/>
    <dgm:cxn modelId="{D5317890-031C-414B-BE15-3EC35A20A791}" type="presParOf" srcId="{EB6FF73F-FA1A-4A06-9CDD-ECD304F08447}" destId="{0E7E1676-3EAA-4ABF-9C9D-75F1236ECBE7}" srcOrd="0" destOrd="0" presId="urn:microsoft.com/office/officeart/2005/8/layout/cycle7"/>
    <dgm:cxn modelId="{D0CBFF91-D920-42C6-8D34-2821D316B4C9}" type="presParOf" srcId="{EB6FF73F-FA1A-4A06-9CDD-ECD304F08447}" destId="{C1F8F329-6039-43EB-83D0-130B9A585D92}" srcOrd="1" destOrd="0" presId="urn:microsoft.com/office/officeart/2005/8/layout/cycle7"/>
    <dgm:cxn modelId="{CAA3568C-D5C3-43EC-A3A0-066785DBCDD3}" type="presParOf" srcId="{C1F8F329-6039-43EB-83D0-130B9A585D92}" destId="{5FEE083D-5604-4053-B743-4D9FF51F0EBC}" srcOrd="0" destOrd="0" presId="urn:microsoft.com/office/officeart/2005/8/layout/cycle7"/>
    <dgm:cxn modelId="{B50F442E-4959-4DAC-9DB7-36F333C9AAB6}" type="presParOf" srcId="{EB6FF73F-FA1A-4A06-9CDD-ECD304F08447}" destId="{8D0A3A70-4D49-44B9-B29F-13FB1EECD3AC}" srcOrd="2" destOrd="0" presId="urn:microsoft.com/office/officeart/2005/8/layout/cycle7"/>
    <dgm:cxn modelId="{63A16DFF-AE2E-4AA0-8BAF-A9284C11B689}" type="presParOf" srcId="{EB6FF73F-FA1A-4A06-9CDD-ECD304F08447}" destId="{86ACA2D6-B538-47B8-A804-427CAA14EE9E}" srcOrd="3" destOrd="0" presId="urn:microsoft.com/office/officeart/2005/8/layout/cycle7"/>
    <dgm:cxn modelId="{8DD6164F-55C9-46DC-BA53-CDA260A45A3C}" type="presParOf" srcId="{86ACA2D6-B538-47B8-A804-427CAA14EE9E}" destId="{DC661BD0-C5AB-4C65-8387-1AC196B8B96D}" srcOrd="0" destOrd="0" presId="urn:microsoft.com/office/officeart/2005/8/layout/cycle7"/>
    <dgm:cxn modelId="{2CB998BF-D1F8-4427-8DF0-AFD5FCF2A971}" type="presParOf" srcId="{EB6FF73F-FA1A-4A06-9CDD-ECD304F08447}" destId="{4A6D4EEC-656F-4160-8301-EC110B6D2520}" srcOrd="4" destOrd="0" presId="urn:microsoft.com/office/officeart/2005/8/layout/cycle7"/>
    <dgm:cxn modelId="{9FB129E4-A382-4B42-BFB2-1F84CFCAA6F9}" type="presParOf" srcId="{EB6FF73F-FA1A-4A06-9CDD-ECD304F08447}" destId="{0F533FC1-47B7-4671-944D-B76C14051B6E}" srcOrd="5" destOrd="0" presId="urn:microsoft.com/office/officeart/2005/8/layout/cycle7"/>
    <dgm:cxn modelId="{A9355992-CE82-4277-9BFE-2411BF979155}" type="presParOf" srcId="{0F533FC1-47B7-4671-944D-B76C14051B6E}" destId="{313DB432-6F54-4C29-B18E-29C0D6E73241}" srcOrd="0" destOrd="0" presId="urn:microsoft.com/office/officeart/2005/8/layout/cycle7"/>
    <dgm:cxn modelId="{AA604BC2-A7DA-43E6-AE1A-B8E2997511EF}" type="presParOf" srcId="{EB6FF73F-FA1A-4A06-9CDD-ECD304F08447}" destId="{817FF86D-91B5-42EE-A4E7-B0F67C0178AF}" srcOrd="6" destOrd="0" presId="urn:microsoft.com/office/officeart/2005/8/layout/cycle7"/>
    <dgm:cxn modelId="{DA772C97-8605-40F9-ABC9-9942580E408E}" type="presParOf" srcId="{EB6FF73F-FA1A-4A06-9CDD-ECD304F08447}" destId="{FDFC5508-105B-43B0-8266-3B1FF684653A}" srcOrd="7" destOrd="0" presId="urn:microsoft.com/office/officeart/2005/8/layout/cycle7"/>
    <dgm:cxn modelId="{776E23FA-9FA6-4DE9-B2B5-EC5AF18C8E10}" type="presParOf" srcId="{FDFC5508-105B-43B0-8266-3B1FF684653A}" destId="{21E5F6C3-64B8-4085-BB4B-A86D72D4252C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00ED04-29C6-4852-9415-777D46BC386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8A9B34-6E4E-4BF0-9EC1-950F62B7CE28}">
      <dgm:prSet phldrT="[Текст]"/>
      <dgm:spPr/>
      <dgm:t>
        <a:bodyPr/>
        <a:lstStyle/>
        <a:p>
          <a:r>
            <a:rPr lang="ru-RU" dirty="0"/>
            <a:t>Учить.</a:t>
          </a:r>
        </a:p>
      </dgm:t>
    </dgm:pt>
    <dgm:pt modelId="{BEAFE451-7CD6-4FB4-BC90-BF6F06370963}" type="parTrans" cxnId="{FE781393-BAAF-4EA4-92B7-C0EB7F6E9397}">
      <dgm:prSet/>
      <dgm:spPr/>
      <dgm:t>
        <a:bodyPr/>
        <a:lstStyle/>
        <a:p>
          <a:endParaRPr lang="ru-RU"/>
        </a:p>
      </dgm:t>
    </dgm:pt>
    <dgm:pt modelId="{7D6F6E94-87FF-4D50-B6CC-A24662FEE2AE}" type="sibTrans" cxnId="{FE781393-BAAF-4EA4-92B7-C0EB7F6E9397}">
      <dgm:prSet/>
      <dgm:spPr/>
      <dgm:t>
        <a:bodyPr/>
        <a:lstStyle/>
        <a:p>
          <a:endParaRPr lang="ru-RU"/>
        </a:p>
      </dgm:t>
    </dgm:pt>
    <dgm:pt modelId="{E2037AA1-858D-42B3-A560-2D5660F7A057}">
      <dgm:prSet phldrT="[Текст]"/>
      <dgm:spPr/>
      <dgm:t>
        <a:bodyPr/>
        <a:lstStyle/>
        <a:p>
          <a:r>
            <a:rPr lang="ru-RU" dirty="0"/>
            <a:t>Вдохновлять.</a:t>
          </a:r>
        </a:p>
      </dgm:t>
    </dgm:pt>
    <dgm:pt modelId="{82DD9C8B-B33D-456B-B133-1FA30A367E5D}" type="parTrans" cxnId="{CEA7B09A-C3A6-4B22-9702-B018D7A64E1C}">
      <dgm:prSet/>
      <dgm:spPr/>
      <dgm:t>
        <a:bodyPr/>
        <a:lstStyle/>
        <a:p>
          <a:endParaRPr lang="ru-RU"/>
        </a:p>
      </dgm:t>
    </dgm:pt>
    <dgm:pt modelId="{0FFCF3FF-0723-472C-808F-A6FFA8879BE1}" type="sibTrans" cxnId="{CEA7B09A-C3A6-4B22-9702-B018D7A64E1C}">
      <dgm:prSet/>
      <dgm:spPr/>
      <dgm:t>
        <a:bodyPr/>
        <a:lstStyle/>
        <a:p>
          <a:endParaRPr lang="ru-RU"/>
        </a:p>
      </dgm:t>
    </dgm:pt>
    <dgm:pt modelId="{1694B0D8-DC32-47EF-8344-EF5F9DED4BAF}">
      <dgm:prSet phldrT="[Текст]"/>
      <dgm:spPr/>
      <dgm:t>
        <a:bodyPr/>
        <a:lstStyle/>
        <a:p>
          <a:r>
            <a:rPr lang="ru-RU" dirty="0"/>
            <a:t>Развивать.</a:t>
          </a:r>
        </a:p>
      </dgm:t>
    </dgm:pt>
    <dgm:pt modelId="{FC954A12-28F6-4137-8784-832F1FB484D8}" type="parTrans" cxnId="{562AB6DD-23DC-4962-83AC-E7F417989BF4}">
      <dgm:prSet/>
      <dgm:spPr/>
      <dgm:t>
        <a:bodyPr/>
        <a:lstStyle/>
        <a:p>
          <a:endParaRPr lang="ru-RU"/>
        </a:p>
      </dgm:t>
    </dgm:pt>
    <dgm:pt modelId="{1A58ADDC-58CC-4372-93B1-589DC2930B24}" type="sibTrans" cxnId="{562AB6DD-23DC-4962-83AC-E7F417989BF4}">
      <dgm:prSet/>
      <dgm:spPr/>
      <dgm:t>
        <a:bodyPr/>
        <a:lstStyle/>
        <a:p>
          <a:endParaRPr lang="ru-RU"/>
        </a:p>
      </dgm:t>
    </dgm:pt>
    <dgm:pt modelId="{30EAC4F0-6D82-43A5-A367-66AF1A0C079C}" type="pres">
      <dgm:prSet presAssocID="{0700ED04-29C6-4852-9415-777D46BC386B}" presName="linear" presStyleCnt="0">
        <dgm:presLayoutVars>
          <dgm:dir/>
          <dgm:animLvl val="lvl"/>
          <dgm:resizeHandles val="exact"/>
        </dgm:presLayoutVars>
      </dgm:prSet>
      <dgm:spPr/>
    </dgm:pt>
    <dgm:pt modelId="{DE491FBE-3B0F-447F-9B59-E8B40086256D}" type="pres">
      <dgm:prSet presAssocID="{EE8A9B34-6E4E-4BF0-9EC1-950F62B7CE28}" presName="parentLin" presStyleCnt="0"/>
      <dgm:spPr/>
    </dgm:pt>
    <dgm:pt modelId="{4B843D51-099C-45A0-9E73-CD672DC22955}" type="pres">
      <dgm:prSet presAssocID="{EE8A9B34-6E4E-4BF0-9EC1-950F62B7CE28}" presName="parentLeftMargin" presStyleLbl="node1" presStyleIdx="0" presStyleCnt="3"/>
      <dgm:spPr/>
    </dgm:pt>
    <dgm:pt modelId="{7B759608-295B-484A-9BFC-1F826C53E33B}" type="pres">
      <dgm:prSet presAssocID="{EE8A9B34-6E4E-4BF0-9EC1-950F62B7CE28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C7DFC03-8D45-40BD-81BB-7FC11823F770}" type="pres">
      <dgm:prSet presAssocID="{EE8A9B34-6E4E-4BF0-9EC1-950F62B7CE28}" presName="negativeSpace" presStyleCnt="0"/>
      <dgm:spPr/>
    </dgm:pt>
    <dgm:pt modelId="{149C84D5-C838-40E7-9ADA-83DEEECFC797}" type="pres">
      <dgm:prSet presAssocID="{EE8A9B34-6E4E-4BF0-9EC1-950F62B7CE28}" presName="childText" presStyleLbl="conFgAcc1" presStyleIdx="0" presStyleCnt="3">
        <dgm:presLayoutVars>
          <dgm:bulletEnabled val="1"/>
        </dgm:presLayoutVars>
      </dgm:prSet>
      <dgm:spPr/>
    </dgm:pt>
    <dgm:pt modelId="{102B064C-9255-405D-83B4-FD88531B91A7}" type="pres">
      <dgm:prSet presAssocID="{7D6F6E94-87FF-4D50-B6CC-A24662FEE2AE}" presName="spaceBetweenRectangles" presStyleCnt="0"/>
      <dgm:spPr/>
    </dgm:pt>
    <dgm:pt modelId="{E6BDB66F-E6EE-4992-A68A-EE63991196F6}" type="pres">
      <dgm:prSet presAssocID="{E2037AA1-858D-42B3-A560-2D5660F7A057}" presName="parentLin" presStyleCnt="0"/>
      <dgm:spPr/>
    </dgm:pt>
    <dgm:pt modelId="{6EA5ABAD-22FA-4C81-8E20-D85D0A1B7FFF}" type="pres">
      <dgm:prSet presAssocID="{E2037AA1-858D-42B3-A560-2D5660F7A057}" presName="parentLeftMargin" presStyleLbl="node1" presStyleIdx="0" presStyleCnt="3"/>
      <dgm:spPr/>
    </dgm:pt>
    <dgm:pt modelId="{32E096B6-9613-42A9-A0E6-5EC16DBCF691}" type="pres">
      <dgm:prSet presAssocID="{E2037AA1-858D-42B3-A560-2D5660F7A05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F9E29B4-6572-4024-B514-71B3DC3F4CA5}" type="pres">
      <dgm:prSet presAssocID="{E2037AA1-858D-42B3-A560-2D5660F7A057}" presName="negativeSpace" presStyleCnt="0"/>
      <dgm:spPr/>
    </dgm:pt>
    <dgm:pt modelId="{721777B5-E513-419B-A935-67242D832D09}" type="pres">
      <dgm:prSet presAssocID="{E2037AA1-858D-42B3-A560-2D5660F7A057}" presName="childText" presStyleLbl="conFgAcc1" presStyleIdx="1" presStyleCnt="3">
        <dgm:presLayoutVars>
          <dgm:bulletEnabled val="1"/>
        </dgm:presLayoutVars>
      </dgm:prSet>
      <dgm:spPr/>
    </dgm:pt>
    <dgm:pt modelId="{22F5F1A3-D134-4930-ABF7-D0ED430643C5}" type="pres">
      <dgm:prSet presAssocID="{0FFCF3FF-0723-472C-808F-A6FFA8879BE1}" presName="spaceBetweenRectangles" presStyleCnt="0"/>
      <dgm:spPr/>
    </dgm:pt>
    <dgm:pt modelId="{08BCA90C-7746-4B0C-9D1E-FEB48E973EA2}" type="pres">
      <dgm:prSet presAssocID="{1694B0D8-DC32-47EF-8344-EF5F9DED4BAF}" presName="parentLin" presStyleCnt="0"/>
      <dgm:spPr/>
    </dgm:pt>
    <dgm:pt modelId="{43FE45EB-FADD-4D91-91EA-455E9193C3FF}" type="pres">
      <dgm:prSet presAssocID="{1694B0D8-DC32-47EF-8344-EF5F9DED4BAF}" presName="parentLeftMargin" presStyleLbl="node1" presStyleIdx="1" presStyleCnt="3"/>
      <dgm:spPr/>
    </dgm:pt>
    <dgm:pt modelId="{8236A428-C5A8-4BCB-A1C6-E41CC2771837}" type="pres">
      <dgm:prSet presAssocID="{1694B0D8-DC32-47EF-8344-EF5F9DED4BAF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4FED852A-0C5A-40BD-9CB7-0E6DCFC11CE3}" type="pres">
      <dgm:prSet presAssocID="{1694B0D8-DC32-47EF-8344-EF5F9DED4BAF}" presName="negativeSpace" presStyleCnt="0"/>
      <dgm:spPr/>
    </dgm:pt>
    <dgm:pt modelId="{52743A57-2A28-46CE-8BDF-DC392E7B9E4F}" type="pres">
      <dgm:prSet presAssocID="{1694B0D8-DC32-47EF-8344-EF5F9DED4BA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494842F-8FCB-43F1-B4C1-FA605592F10D}" type="presOf" srcId="{0700ED04-29C6-4852-9415-777D46BC386B}" destId="{30EAC4F0-6D82-43A5-A367-66AF1A0C079C}" srcOrd="0" destOrd="0" presId="urn:microsoft.com/office/officeart/2005/8/layout/list1"/>
    <dgm:cxn modelId="{7445CD74-BD56-4B86-BD5E-E94D68E33FF8}" type="presOf" srcId="{1694B0D8-DC32-47EF-8344-EF5F9DED4BAF}" destId="{43FE45EB-FADD-4D91-91EA-455E9193C3FF}" srcOrd="0" destOrd="0" presId="urn:microsoft.com/office/officeart/2005/8/layout/list1"/>
    <dgm:cxn modelId="{DA305D55-100F-40A3-A0FD-B42E1E4C9177}" type="presOf" srcId="{EE8A9B34-6E4E-4BF0-9EC1-950F62B7CE28}" destId="{4B843D51-099C-45A0-9E73-CD672DC22955}" srcOrd="0" destOrd="0" presId="urn:microsoft.com/office/officeart/2005/8/layout/list1"/>
    <dgm:cxn modelId="{FE781393-BAAF-4EA4-92B7-C0EB7F6E9397}" srcId="{0700ED04-29C6-4852-9415-777D46BC386B}" destId="{EE8A9B34-6E4E-4BF0-9EC1-950F62B7CE28}" srcOrd="0" destOrd="0" parTransId="{BEAFE451-7CD6-4FB4-BC90-BF6F06370963}" sibTransId="{7D6F6E94-87FF-4D50-B6CC-A24662FEE2AE}"/>
    <dgm:cxn modelId="{CEA7B09A-C3A6-4B22-9702-B018D7A64E1C}" srcId="{0700ED04-29C6-4852-9415-777D46BC386B}" destId="{E2037AA1-858D-42B3-A560-2D5660F7A057}" srcOrd="1" destOrd="0" parTransId="{82DD9C8B-B33D-456B-B133-1FA30A367E5D}" sibTransId="{0FFCF3FF-0723-472C-808F-A6FFA8879BE1}"/>
    <dgm:cxn modelId="{5037E19C-61C4-4C13-AF85-715184BF5308}" type="presOf" srcId="{E2037AA1-858D-42B3-A560-2D5660F7A057}" destId="{6EA5ABAD-22FA-4C81-8E20-D85D0A1B7FFF}" srcOrd="0" destOrd="0" presId="urn:microsoft.com/office/officeart/2005/8/layout/list1"/>
    <dgm:cxn modelId="{993E81A2-FF20-4BEB-80E8-E6D4A42F8BB4}" type="presOf" srcId="{1694B0D8-DC32-47EF-8344-EF5F9DED4BAF}" destId="{8236A428-C5A8-4BCB-A1C6-E41CC2771837}" srcOrd="1" destOrd="0" presId="urn:microsoft.com/office/officeart/2005/8/layout/list1"/>
    <dgm:cxn modelId="{6D3152CA-F470-43B9-8E14-789ECF0864EF}" type="presOf" srcId="{E2037AA1-858D-42B3-A560-2D5660F7A057}" destId="{32E096B6-9613-42A9-A0E6-5EC16DBCF691}" srcOrd="1" destOrd="0" presId="urn:microsoft.com/office/officeart/2005/8/layout/list1"/>
    <dgm:cxn modelId="{F770DCCB-00D9-4A66-AFF3-3FA988851B09}" type="presOf" srcId="{EE8A9B34-6E4E-4BF0-9EC1-950F62B7CE28}" destId="{7B759608-295B-484A-9BFC-1F826C53E33B}" srcOrd="1" destOrd="0" presId="urn:microsoft.com/office/officeart/2005/8/layout/list1"/>
    <dgm:cxn modelId="{562AB6DD-23DC-4962-83AC-E7F417989BF4}" srcId="{0700ED04-29C6-4852-9415-777D46BC386B}" destId="{1694B0D8-DC32-47EF-8344-EF5F9DED4BAF}" srcOrd="2" destOrd="0" parTransId="{FC954A12-28F6-4137-8784-832F1FB484D8}" sibTransId="{1A58ADDC-58CC-4372-93B1-589DC2930B24}"/>
    <dgm:cxn modelId="{C375CFC8-CB71-4511-B7F2-74B35899007D}" type="presParOf" srcId="{30EAC4F0-6D82-43A5-A367-66AF1A0C079C}" destId="{DE491FBE-3B0F-447F-9B59-E8B40086256D}" srcOrd="0" destOrd="0" presId="urn:microsoft.com/office/officeart/2005/8/layout/list1"/>
    <dgm:cxn modelId="{336ADAC6-F746-44D2-A18A-46C8927AD510}" type="presParOf" srcId="{DE491FBE-3B0F-447F-9B59-E8B40086256D}" destId="{4B843D51-099C-45A0-9E73-CD672DC22955}" srcOrd="0" destOrd="0" presId="urn:microsoft.com/office/officeart/2005/8/layout/list1"/>
    <dgm:cxn modelId="{25CCC079-7C67-4091-A249-6DD764CDFD0D}" type="presParOf" srcId="{DE491FBE-3B0F-447F-9B59-E8B40086256D}" destId="{7B759608-295B-484A-9BFC-1F826C53E33B}" srcOrd="1" destOrd="0" presId="urn:microsoft.com/office/officeart/2005/8/layout/list1"/>
    <dgm:cxn modelId="{E2D6E4B4-720C-49C8-BFA7-B538B43B314E}" type="presParOf" srcId="{30EAC4F0-6D82-43A5-A367-66AF1A0C079C}" destId="{CC7DFC03-8D45-40BD-81BB-7FC11823F770}" srcOrd="1" destOrd="0" presId="urn:microsoft.com/office/officeart/2005/8/layout/list1"/>
    <dgm:cxn modelId="{5FF230B8-6A03-42ED-BB51-5300790A51E8}" type="presParOf" srcId="{30EAC4F0-6D82-43A5-A367-66AF1A0C079C}" destId="{149C84D5-C838-40E7-9ADA-83DEEECFC797}" srcOrd="2" destOrd="0" presId="urn:microsoft.com/office/officeart/2005/8/layout/list1"/>
    <dgm:cxn modelId="{E62EA0EC-BD78-4167-AD79-4BD47FD0FBD8}" type="presParOf" srcId="{30EAC4F0-6D82-43A5-A367-66AF1A0C079C}" destId="{102B064C-9255-405D-83B4-FD88531B91A7}" srcOrd="3" destOrd="0" presId="urn:microsoft.com/office/officeart/2005/8/layout/list1"/>
    <dgm:cxn modelId="{7283475B-E11A-421A-9DD6-1B5A6E238E6B}" type="presParOf" srcId="{30EAC4F0-6D82-43A5-A367-66AF1A0C079C}" destId="{E6BDB66F-E6EE-4992-A68A-EE63991196F6}" srcOrd="4" destOrd="0" presId="urn:microsoft.com/office/officeart/2005/8/layout/list1"/>
    <dgm:cxn modelId="{FEF2E77D-0B5A-47EB-91F9-0D6E4B5C34CF}" type="presParOf" srcId="{E6BDB66F-E6EE-4992-A68A-EE63991196F6}" destId="{6EA5ABAD-22FA-4C81-8E20-D85D0A1B7FFF}" srcOrd="0" destOrd="0" presId="urn:microsoft.com/office/officeart/2005/8/layout/list1"/>
    <dgm:cxn modelId="{5974D7D3-F21A-46B9-8373-78EB2BE4B8CD}" type="presParOf" srcId="{E6BDB66F-E6EE-4992-A68A-EE63991196F6}" destId="{32E096B6-9613-42A9-A0E6-5EC16DBCF691}" srcOrd="1" destOrd="0" presId="urn:microsoft.com/office/officeart/2005/8/layout/list1"/>
    <dgm:cxn modelId="{18BBAA04-3FF0-4C9B-9C41-202CF4F14A6E}" type="presParOf" srcId="{30EAC4F0-6D82-43A5-A367-66AF1A0C079C}" destId="{5F9E29B4-6572-4024-B514-71B3DC3F4CA5}" srcOrd="5" destOrd="0" presId="urn:microsoft.com/office/officeart/2005/8/layout/list1"/>
    <dgm:cxn modelId="{307577EF-7B8C-4AAE-987A-B0B32D289C1C}" type="presParOf" srcId="{30EAC4F0-6D82-43A5-A367-66AF1A0C079C}" destId="{721777B5-E513-419B-A935-67242D832D09}" srcOrd="6" destOrd="0" presId="urn:microsoft.com/office/officeart/2005/8/layout/list1"/>
    <dgm:cxn modelId="{75AB6B60-1EE3-4500-A021-693D43778B65}" type="presParOf" srcId="{30EAC4F0-6D82-43A5-A367-66AF1A0C079C}" destId="{22F5F1A3-D134-4930-ABF7-D0ED430643C5}" srcOrd="7" destOrd="0" presId="urn:microsoft.com/office/officeart/2005/8/layout/list1"/>
    <dgm:cxn modelId="{6920A609-B099-4802-8D4D-BE3ED48443EF}" type="presParOf" srcId="{30EAC4F0-6D82-43A5-A367-66AF1A0C079C}" destId="{08BCA90C-7746-4B0C-9D1E-FEB48E973EA2}" srcOrd="8" destOrd="0" presId="urn:microsoft.com/office/officeart/2005/8/layout/list1"/>
    <dgm:cxn modelId="{AE1D4072-63C6-425E-ADEA-E89AC23CC695}" type="presParOf" srcId="{08BCA90C-7746-4B0C-9D1E-FEB48E973EA2}" destId="{43FE45EB-FADD-4D91-91EA-455E9193C3FF}" srcOrd="0" destOrd="0" presId="urn:microsoft.com/office/officeart/2005/8/layout/list1"/>
    <dgm:cxn modelId="{14CA14E0-36D3-4AC5-B64A-90BCAB5E5CDE}" type="presParOf" srcId="{08BCA90C-7746-4B0C-9D1E-FEB48E973EA2}" destId="{8236A428-C5A8-4BCB-A1C6-E41CC2771837}" srcOrd="1" destOrd="0" presId="urn:microsoft.com/office/officeart/2005/8/layout/list1"/>
    <dgm:cxn modelId="{EA8CA80C-3891-472D-AF23-D0A11F4FA84C}" type="presParOf" srcId="{30EAC4F0-6D82-43A5-A367-66AF1A0C079C}" destId="{4FED852A-0C5A-40BD-9CB7-0E6DCFC11CE3}" srcOrd="9" destOrd="0" presId="urn:microsoft.com/office/officeart/2005/8/layout/list1"/>
    <dgm:cxn modelId="{BD053345-FEE3-455F-8C41-925143416550}" type="presParOf" srcId="{30EAC4F0-6D82-43A5-A367-66AF1A0C079C}" destId="{52743A57-2A28-46CE-8BDF-DC392E7B9E4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6D1237-FF0A-4C31-9826-33EC19E552A2}">
      <dsp:nvSpPr>
        <dsp:cNvPr id="0" name=""/>
        <dsp:cNvSpPr/>
      </dsp:nvSpPr>
      <dsp:spPr>
        <a:xfrm>
          <a:off x="277765" y="158"/>
          <a:ext cx="1850664" cy="1609849"/>
        </a:xfrm>
        <a:prstGeom prst="ellipse">
          <a:avLst/>
        </a:prstGeom>
        <a:solidFill>
          <a:srgbClr val="A0C23A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solidFill>
                <a:srgbClr val="002060"/>
              </a:solidFill>
              <a:latin typeface="Bookman Old Style" panose="02050604050505020204" pitchFamily="18" charset="0"/>
            </a:rPr>
            <a:t>Какой я?</a:t>
          </a:r>
        </a:p>
      </dsp:txBody>
      <dsp:txXfrm>
        <a:off x="548788" y="235915"/>
        <a:ext cx="1308618" cy="1138335"/>
      </dsp:txXfrm>
    </dsp:sp>
    <dsp:sp modelId="{2A7C0CE7-6B93-4931-BDF4-3EEA11941C17}">
      <dsp:nvSpPr>
        <dsp:cNvPr id="0" name=""/>
        <dsp:cNvSpPr/>
      </dsp:nvSpPr>
      <dsp:spPr>
        <a:xfrm>
          <a:off x="851382" y="1708487"/>
          <a:ext cx="703430" cy="703430"/>
        </a:xfrm>
        <a:prstGeom prst="mathPlus">
          <a:avLst/>
        </a:prstGeom>
        <a:solidFill>
          <a:srgbClr val="B2CF5F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/>
        </a:p>
      </dsp:txBody>
      <dsp:txXfrm>
        <a:off x="944622" y="1977479"/>
        <a:ext cx="516950" cy="165446"/>
      </dsp:txXfrm>
    </dsp:sp>
    <dsp:sp modelId="{77CC7EF4-10D2-48FC-A87B-94338C7704A7}">
      <dsp:nvSpPr>
        <dsp:cNvPr id="0" name=""/>
        <dsp:cNvSpPr/>
      </dsp:nvSpPr>
      <dsp:spPr>
        <a:xfrm>
          <a:off x="240319" y="2510398"/>
          <a:ext cx="1925556" cy="1603227"/>
        </a:xfrm>
        <a:prstGeom prst="ellipse">
          <a:avLst/>
        </a:prstGeom>
        <a:solidFill>
          <a:srgbClr val="A0C23A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solidFill>
                <a:srgbClr val="002060"/>
              </a:solidFill>
              <a:latin typeface="Bookman Old Style" panose="02050604050505020204" pitchFamily="18" charset="0"/>
            </a:rPr>
            <a:t>Учитель. Какой он</a:t>
          </a:r>
          <a:r>
            <a:rPr lang="ru-RU" sz="2100" kern="1200" dirty="0">
              <a:solidFill>
                <a:srgbClr val="002060"/>
              </a:solidFill>
              <a:latin typeface="Bookman Old Style" panose="02050604050505020204" pitchFamily="18" charset="0"/>
            </a:rPr>
            <a:t>?</a:t>
          </a:r>
        </a:p>
      </dsp:txBody>
      <dsp:txXfrm>
        <a:off x="522310" y="2745185"/>
        <a:ext cx="1361574" cy="1133653"/>
      </dsp:txXfrm>
    </dsp:sp>
    <dsp:sp modelId="{3E22F68B-E13D-4B37-A2B7-F180C92B2E05}">
      <dsp:nvSpPr>
        <dsp:cNvPr id="0" name=""/>
        <dsp:cNvSpPr/>
      </dsp:nvSpPr>
      <dsp:spPr>
        <a:xfrm>
          <a:off x="2347797" y="1831309"/>
          <a:ext cx="385673" cy="451165"/>
        </a:xfrm>
        <a:prstGeom prst="rightArrow">
          <a:avLst>
            <a:gd name="adj1" fmla="val 60000"/>
            <a:gd name="adj2" fmla="val 50000"/>
          </a:avLst>
        </a:prstGeom>
        <a:solidFill>
          <a:srgbClr val="B2CF5F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/>
        </a:p>
      </dsp:txBody>
      <dsp:txXfrm>
        <a:off x="2347797" y="1921542"/>
        <a:ext cx="269971" cy="270699"/>
      </dsp:txXfrm>
    </dsp:sp>
    <dsp:sp modelId="{1B0DFFB6-A45C-4354-833B-4492CB26D8E6}">
      <dsp:nvSpPr>
        <dsp:cNvPr id="0" name=""/>
        <dsp:cNvSpPr/>
      </dsp:nvSpPr>
      <dsp:spPr>
        <a:xfrm>
          <a:off x="2893562" y="525754"/>
          <a:ext cx="3210529" cy="3062275"/>
        </a:xfrm>
        <a:prstGeom prst="ellipse">
          <a:avLst/>
        </a:prstGeom>
        <a:solidFill>
          <a:srgbClr val="A0C23A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dirty="0">
              <a:solidFill>
                <a:srgbClr val="002060"/>
              </a:solidFill>
              <a:latin typeface="Bookman Old Style" panose="02050604050505020204" pitchFamily="18" charset="0"/>
            </a:rPr>
            <a:t>Какой я как учитель?</a:t>
          </a:r>
        </a:p>
      </dsp:txBody>
      <dsp:txXfrm>
        <a:off x="3363733" y="974214"/>
        <a:ext cx="2270187" cy="21653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7E1676-3EAA-4ABF-9C9D-75F1236ECBE7}">
      <dsp:nvSpPr>
        <dsp:cNvPr id="0" name=""/>
        <dsp:cNvSpPr/>
      </dsp:nvSpPr>
      <dsp:spPr>
        <a:xfrm>
          <a:off x="1613455" y="1528"/>
          <a:ext cx="1181836" cy="59091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rgbClr val="996633"/>
              </a:solidFill>
              <a:latin typeface="Arial Black" panose="020B0A04020102020204" pitchFamily="34" charset="0"/>
            </a:rPr>
            <a:t>Прогноз</a:t>
          </a:r>
        </a:p>
      </dsp:txBody>
      <dsp:txXfrm>
        <a:off x="1630762" y="18835"/>
        <a:ext cx="1147222" cy="556304"/>
      </dsp:txXfrm>
    </dsp:sp>
    <dsp:sp modelId="{C1F8F329-6039-43EB-83D0-130B9A585D92}">
      <dsp:nvSpPr>
        <dsp:cNvPr id="0" name=""/>
        <dsp:cNvSpPr/>
      </dsp:nvSpPr>
      <dsp:spPr>
        <a:xfrm rot="2700000">
          <a:off x="2464064" y="761305"/>
          <a:ext cx="616074" cy="20682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2526110" y="802669"/>
        <a:ext cx="491982" cy="124093"/>
      </dsp:txXfrm>
    </dsp:sp>
    <dsp:sp modelId="{8D0A3A70-4D49-44B9-B29F-13FB1EECD3AC}">
      <dsp:nvSpPr>
        <dsp:cNvPr id="0" name=""/>
        <dsp:cNvSpPr/>
      </dsp:nvSpPr>
      <dsp:spPr>
        <a:xfrm>
          <a:off x="2748911" y="1136985"/>
          <a:ext cx="1181836" cy="59091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rgbClr val="996633"/>
              </a:solidFill>
              <a:latin typeface="Arial Black" panose="020B0A04020102020204" pitchFamily="34" charset="0"/>
            </a:rPr>
            <a:t>Образование</a:t>
          </a:r>
          <a:r>
            <a:rPr lang="ru-RU" sz="900" kern="1200" dirty="0">
              <a:solidFill>
                <a:srgbClr val="996633"/>
              </a:solidFill>
            </a:rPr>
            <a:t> </a:t>
          </a:r>
        </a:p>
      </dsp:txBody>
      <dsp:txXfrm>
        <a:off x="2766218" y="1154292"/>
        <a:ext cx="1147222" cy="556304"/>
      </dsp:txXfrm>
    </dsp:sp>
    <dsp:sp modelId="{86ACA2D6-B538-47B8-A804-427CAA14EE9E}">
      <dsp:nvSpPr>
        <dsp:cNvPr id="0" name=""/>
        <dsp:cNvSpPr/>
      </dsp:nvSpPr>
      <dsp:spPr>
        <a:xfrm rot="8100000">
          <a:off x="2464064" y="1896762"/>
          <a:ext cx="616074" cy="20682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 rot="10800000">
        <a:off x="2526110" y="1938126"/>
        <a:ext cx="491982" cy="124093"/>
      </dsp:txXfrm>
    </dsp:sp>
    <dsp:sp modelId="{4A6D4EEC-656F-4160-8301-EC110B6D2520}">
      <dsp:nvSpPr>
        <dsp:cNvPr id="0" name=""/>
        <dsp:cNvSpPr/>
      </dsp:nvSpPr>
      <dsp:spPr>
        <a:xfrm>
          <a:off x="1613455" y="2272441"/>
          <a:ext cx="1181836" cy="59091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rgbClr val="996633"/>
              </a:solidFill>
              <a:latin typeface="Arial Black" panose="020B0A04020102020204" pitchFamily="34" charset="0"/>
            </a:rPr>
            <a:t>Коммуникация</a:t>
          </a:r>
        </a:p>
      </dsp:txBody>
      <dsp:txXfrm>
        <a:off x="1630762" y="2289748"/>
        <a:ext cx="1147222" cy="556304"/>
      </dsp:txXfrm>
    </dsp:sp>
    <dsp:sp modelId="{0F533FC1-47B7-4671-944D-B76C14051B6E}">
      <dsp:nvSpPr>
        <dsp:cNvPr id="0" name=""/>
        <dsp:cNvSpPr/>
      </dsp:nvSpPr>
      <dsp:spPr>
        <a:xfrm rot="13500000">
          <a:off x="1328607" y="1896762"/>
          <a:ext cx="616074" cy="20682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 rot="10800000">
        <a:off x="1390653" y="1938126"/>
        <a:ext cx="491982" cy="124093"/>
      </dsp:txXfrm>
    </dsp:sp>
    <dsp:sp modelId="{817FF86D-91B5-42EE-A4E7-B0F67C0178AF}">
      <dsp:nvSpPr>
        <dsp:cNvPr id="0" name=""/>
        <dsp:cNvSpPr/>
      </dsp:nvSpPr>
      <dsp:spPr>
        <a:xfrm>
          <a:off x="477998" y="1136985"/>
          <a:ext cx="1181836" cy="59091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rgbClr val="996633"/>
              </a:solidFill>
              <a:latin typeface="Arial Black" panose="020B0A04020102020204" pitchFamily="34" charset="0"/>
            </a:rPr>
            <a:t>Диагностика</a:t>
          </a:r>
        </a:p>
      </dsp:txBody>
      <dsp:txXfrm>
        <a:off x="495305" y="1154292"/>
        <a:ext cx="1147222" cy="556304"/>
      </dsp:txXfrm>
    </dsp:sp>
    <dsp:sp modelId="{FDFC5508-105B-43B0-8266-3B1FF684653A}">
      <dsp:nvSpPr>
        <dsp:cNvPr id="0" name=""/>
        <dsp:cNvSpPr/>
      </dsp:nvSpPr>
      <dsp:spPr>
        <a:xfrm rot="18900000">
          <a:off x="1290934" y="788173"/>
          <a:ext cx="616074" cy="20682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1352980" y="829537"/>
        <a:ext cx="491982" cy="1240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9C84D5-C838-40E7-9ADA-83DEEECFC797}">
      <dsp:nvSpPr>
        <dsp:cNvPr id="0" name=""/>
        <dsp:cNvSpPr/>
      </dsp:nvSpPr>
      <dsp:spPr>
        <a:xfrm>
          <a:off x="0" y="444403"/>
          <a:ext cx="541989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759608-295B-484A-9BFC-1F826C53E33B}">
      <dsp:nvSpPr>
        <dsp:cNvPr id="0" name=""/>
        <dsp:cNvSpPr/>
      </dsp:nvSpPr>
      <dsp:spPr>
        <a:xfrm>
          <a:off x="270994" y="31123"/>
          <a:ext cx="3793928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401" tIns="0" rIns="143401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Учить.</a:t>
          </a:r>
        </a:p>
      </dsp:txBody>
      <dsp:txXfrm>
        <a:off x="311343" y="71472"/>
        <a:ext cx="3713230" cy="745862"/>
      </dsp:txXfrm>
    </dsp:sp>
    <dsp:sp modelId="{721777B5-E513-419B-A935-67242D832D09}">
      <dsp:nvSpPr>
        <dsp:cNvPr id="0" name=""/>
        <dsp:cNvSpPr/>
      </dsp:nvSpPr>
      <dsp:spPr>
        <a:xfrm>
          <a:off x="0" y="1714483"/>
          <a:ext cx="541989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E096B6-9613-42A9-A0E6-5EC16DBCF691}">
      <dsp:nvSpPr>
        <dsp:cNvPr id="0" name=""/>
        <dsp:cNvSpPr/>
      </dsp:nvSpPr>
      <dsp:spPr>
        <a:xfrm>
          <a:off x="270994" y="1301203"/>
          <a:ext cx="3793928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401" tIns="0" rIns="143401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Вдохновлять.</a:t>
          </a:r>
        </a:p>
      </dsp:txBody>
      <dsp:txXfrm>
        <a:off x="311343" y="1341552"/>
        <a:ext cx="3713230" cy="745862"/>
      </dsp:txXfrm>
    </dsp:sp>
    <dsp:sp modelId="{52743A57-2A28-46CE-8BDF-DC392E7B9E4F}">
      <dsp:nvSpPr>
        <dsp:cNvPr id="0" name=""/>
        <dsp:cNvSpPr/>
      </dsp:nvSpPr>
      <dsp:spPr>
        <a:xfrm>
          <a:off x="0" y="2984563"/>
          <a:ext cx="541989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36A428-C5A8-4BCB-A1C6-E41CC2771837}">
      <dsp:nvSpPr>
        <dsp:cNvPr id="0" name=""/>
        <dsp:cNvSpPr/>
      </dsp:nvSpPr>
      <dsp:spPr>
        <a:xfrm>
          <a:off x="270994" y="2571283"/>
          <a:ext cx="3793928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401" tIns="0" rIns="143401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Развивать.</a:t>
          </a:r>
        </a:p>
      </dsp:txBody>
      <dsp:txXfrm>
        <a:off x="311343" y="2611632"/>
        <a:ext cx="3713230" cy="74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A8E3D-0A7F-4D57-BAC7-2DF7561D64A0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A7EFF-1185-4F4B-BA73-BD2CBB88E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25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&#1060;&#1086;&#1088;&#1091;&#1084;%2018.04/&#1058;&#1088;&#1077;&#1085;&#1080;&#1085;&#1075;%20&#1071;%20%20&#1073;&#1091;&#1076;&#1091;&#1097;&#1080;&#1081;%20&#1087;&#1077;&#1076;&#1072;&#1075;&#1086;&#1075;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&#1060;&#1086;&#1088;&#1091;&#1084;%2018.04/&#1052;&#1077;&#1090;&#1072;&#1092;&#1086;&#1088;&#1080;&#1095;&#1077;&#1089;&#1082;&#1072;&#1103;%20&#1076;&#1077;&#1083;&#1086;&#1074;&#1072;&#1103;%20&#1080;&#1075;&#1088;&#1072;%20&#1052;&#1085;&#1077;%20&#1073;%20&#1074;%20&#1085;&#1072;&#1089;&#1090;&#1072;&#1074;&#1085;&#1080;&#1082;&#1080;%20&#1087;&#1086;&#1081;&#1090;&#1080;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&#1060;&#1086;&#1088;&#1091;&#1084;%2018.04/&#1044;&#1077;&#1073;&#1072;&#1090;&#1099;.docx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8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1048;&#1075;&#1088;&#1072;%20&#1057;&#1090;&#1086;%20&#1082;%20&#1086;&#1076;&#1085;&#1086;&#1084;&#1091;.ppt" TargetMode="External"/><Relationship Id="rId2" Type="http://schemas.openxmlformats.org/officeDocument/2006/relationships/hyperlink" Target="&#1055;&#1088;&#1086;&#1092;&#1089;&#1090;&#1077;&#1087;.ppt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onlinetestpad.com/ru/test/1463692-tip-myshleniya-gv-rezapkina" TargetMode="External"/><Relationship Id="rId2" Type="http://schemas.openxmlformats.org/officeDocument/2006/relationships/hyperlink" Target="https://onlinetestpad.com/ru/test/99-differencialno-diagnosticheskij-oprosnik-ddo-eaklimova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nlinetestpad.com/ru/test/867113-test-opredeleniya-professionalnoj-napravlennosti-lichnosti-dzh-khollanda" TargetMode="External"/><Relationship Id="rId4" Type="http://schemas.openxmlformats.org/officeDocument/2006/relationships/hyperlink" Target="https://onlinetestpad.com/ru/test/199136-metodika-&#8220;gotovnost-k-vyboru-professii&#8221;-adaptaciya-ap-chernyavskoj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072" y="2238566"/>
            <a:ext cx="7799832" cy="2387600"/>
          </a:xfrm>
        </p:spPr>
        <p:txBody>
          <a:bodyPr>
            <a:noAutofit/>
          </a:bodyPr>
          <a:lstStyle/>
          <a:p>
            <a:r>
              <a:rPr lang="ru-RU" sz="5000" b="1" dirty="0">
                <a:ln w="13462">
                  <a:solidFill>
                    <a:srgbClr val="1E2A5A"/>
                  </a:solidFill>
                  <a:prstDash val="solid"/>
                </a:ln>
                <a:solidFill>
                  <a:srgbClr val="A0C23A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ookman Old Style" panose="02050604050505020204" pitchFamily="18" charset="0"/>
              </a:rPr>
              <a:t>Особенности работы педагога-психолога в классах психолого-педагогической направленности</a:t>
            </a:r>
            <a:endParaRPr lang="en-US" sz="5000" b="1" dirty="0">
              <a:ln w="13462">
                <a:solidFill>
                  <a:srgbClr val="1E2A5A"/>
                </a:solidFill>
                <a:prstDash val="solid"/>
              </a:ln>
              <a:solidFill>
                <a:srgbClr val="A0C23A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21024" y="4756468"/>
            <a:ext cx="4992624" cy="1655762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</a:pPr>
            <a:r>
              <a:rPr lang="ru-RU" sz="1800" dirty="0">
                <a:solidFill>
                  <a:srgbClr val="04105A"/>
                </a:solidFill>
                <a:latin typeface="Bookman Old Style" panose="02050604050505020204" pitchFamily="18" charset="0"/>
              </a:rPr>
              <a:t>Педагог-психолог </a:t>
            </a:r>
          </a:p>
          <a:p>
            <a:pPr algn="r">
              <a:lnSpc>
                <a:spcPct val="100000"/>
              </a:lnSpc>
            </a:pPr>
            <a:r>
              <a:rPr lang="ru-RU" sz="1800" dirty="0">
                <a:solidFill>
                  <a:srgbClr val="04105A"/>
                </a:solidFill>
                <a:latin typeface="Bookman Old Style" panose="02050604050505020204" pitchFamily="18" charset="0"/>
              </a:rPr>
              <a:t>МБОУ «Средняя общеобразовательная школа №15» г. Калуги </a:t>
            </a:r>
          </a:p>
          <a:p>
            <a:pPr algn="r">
              <a:lnSpc>
                <a:spcPct val="100000"/>
              </a:lnSpc>
            </a:pPr>
            <a:r>
              <a:rPr lang="ru-RU" sz="2000" dirty="0">
                <a:solidFill>
                  <a:srgbClr val="04105A"/>
                </a:solidFill>
                <a:latin typeface="Bookman Old Style" panose="02050604050505020204" pitchFamily="18" charset="0"/>
              </a:rPr>
              <a:t>Киселева Ольга Вячеславовна</a:t>
            </a:r>
            <a:endParaRPr lang="en-US" sz="2000" dirty="0">
              <a:solidFill>
                <a:srgbClr val="04105A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Сентябрь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4503" y="5512582"/>
            <a:ext cx="5962824" cy="1255856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hlinkClick r:id="rId2" action="ppaction://hlinkfile"/>
              </a:rPr>
              <a:t>Тренинг «Я – будущий педагог»</a:t>
            </a:r>
            <a:endParaRPr lang="ru-RU" dirty="0"/>
          </a:p>
          <a:p>
            <a:endParaRPr lang="ru-RU" dirty="0"/>
          </a:p>
          <a:p>
            <a:r>
              <a:rPr lang="ru-RU" dirty="0"/>
              <a:t>Подготовка специального выпуска школьной газеты «</a:t>
            </a:r>
            <a:r>
              <a:rPr lang="ru-RU" dirty="0" err="1"/>
              <a:t>Пятнашка</a:t>
            </a:r>
            <a:r>
              <a:rPr lang="ru-RU" dirty="0"/>
              <a:t>» ко Дню Учителя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9E1B2C-7339-104F-D3F7-B50698753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764" y="1780167"/>
            <a:ext cx="2778899" cy="3732415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одежда, Человеческое лицо, газет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F4BE6F5-91F5-1C35-2097-AB0C4276F4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432" y="1135293"/>
            <a:ext cx="2802228" cy="3732416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Человеческое лицо, женщина, газет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C292FCD-55DB-CBE6-E72C-1570FDC553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429" y="1547195"/>
            <a:ext cx="2778898" cy="368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701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Октябрь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724" y="1398256"/>
            <a:ext cx="8274050" cy="1724783"/>
          </a:xfrm>
        </p:spPr>
        <p:txBody>
          <a:bodyPr/>
          <a:lstStyle/>
          <a:p>
            <a:r>
              <a:rPr lang="ru-RU" dirty="0"/>
              <a:t>Лагерь «Белка» </a:t>
            </a:r>
          </a:p>
          <a:p>
            <a:pPr marL="0" indent="0">
              <a:buNone/>
            </a:pPr>
            <a:r>
              <a:rPr lang="ru-RU" dirty="0"/>
              <a:t>проба себя в роли вожатого</a:t>
            </a:r>
          </a:p>
          <a:p>
            <a:r>
              <a:rPr lang="ru-RU" dirty="0"/>
              <a:t>  Неделя психологии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5" name="Picture 5" descr="C:\Users\Olga - PC\Downloads\photo1702833765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96" y="3123039"/>
            <a:ext cx="2181904" cy="16364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Olga - PC\Downloads\photo1702833989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91" y="5058294"/>
            <a:ext cx="1984009" cy="14880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Olga - PC\Downloads\photo1702833735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00" y="573589"/>
            <a:ext cx="1633162" cy="21775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Olga - PC\Downloads\photo1702833934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550" y="2360612"/>
            <a:ext cx="1885150" cy="25135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Olga - PC\Downloads\photo1702833793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749" y="4874145"/>
            <a:ext cx="2475075" cy="18563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Users\Olga - PC\Downloads\photo1702833846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754" y="3152632"/>
            <a:ext cx="2142446" cy="16068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538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Ноябрь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1690689"/>
            <a:ext cx="4330700" cy="23673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1B90FF-12FC-4F67-CF76-98EB068E3A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818" r="34573" b="66703"/>
          <a:stretch/>
        </p:blipFill>
        <p:spPr>
          <a:xfrm>
            <a:off x="4860635" y="1079618"/>
            <a:ext cx="3405520" cy="20260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19ECDE-94E2-AD98-B75D-CC7424D47C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53" t="32991" r="66213" b="33712"/>
          <a:stretch/>
        </p:blipFill>
        <p:spPr>
          <a:xfrm>
            <a:off x="5467465" y="3322944"/>
            <a:ext cx="3405519" cy="200539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E6007EE-C2A9-3C6D-0EE5-E3CD347F5EA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030" t="65567" r="34515" b="2951"/>
          <a:stretch/>
        </p:blipFill>
        <p:spPr>
          <a:xfrm>
            <a:off x="1840115" y="4520671"/>
            <a:ext cx="3369656" cy="190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817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Декабрь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578" y="1409989"/>
            <a:ext cx="7886700" cy="4351338"/>
          </a:xfrm>
        </p:spPr>
        <p:txBody>
          <a:bodyPr/>
          <a:lstStyle/>
          <a:p>
            <a:r>
              <a:rPr lang="ru-RU" dirty="0"/>
              <a:t>Российская психолого-педагогическая олимпиада школьников имени К.Д. Ушинского</a:t>
            </a:r>
          </a:p>
          <a:p>
            <a:endParaRPr lang="ru-RU" dirty="0"/>
          </a:p>
        </p:txBody>
      </p:sp>
      <p:pic>
        <p:nvPicPr>
          <p:cNvPr id="5" name="Picture 4" descr="C:\Users\Olga - PC\Downloads\photo170283354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705" y="2559470"/>
            <a:ext cx="2494456" cy="33259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Olga - PC\Downloads\photo1702833546 (1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277" y="2340009"/>
            <a:ext cx="2903975" cy="21779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Изображение выглядит как одежда, человек, Офисное здание, письменный стол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D2E54DF-5B5D-C9C2-38FB-783DC95A96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2" y="2953890"/>
            <a:ext cx="2660073" cy="1995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Изображение выглядит как в помещении, мебель, одежда, челове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982C74E-BB5A-EABC-B226-56024C1EF0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251" y="4571142"/>
            <a:ext cx="2980063" cy="2235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0762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Январь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790" y="1446428"/>
            <a:ext cx="7886700" cy="4351338"/>
          </a:xfrm>
        </p:spPr>
        <p:txBody>
          <a:bodyPr/>
          <a:lstStyle/>
          <a:p>
            <a:r>
              <a:rPr lang="ru-RU" dirty="0">
                <a:hlinkClick r:id="rId2" action="ppaction://hlinkfile"/>
              </a:rPr>
              <a:t>Метафорическая деловая игра «Я б в наставники пошел…»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94910" y="4410709"/>
            <a:ext cx="36703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i="1" dirty="0">
                <a:solidFill>
                  <a:schemeClr val="tx2"/>
                </a:solidFill>
                <a:latin typeface="Bookman Old Style" panose="02050604050505020204" pitchFamily="18" charset="0"/>
              </a:rPr>
              <a:t>«..И попал он в другую сказку – к Василисам Премудрым. Пожалели они его и решили научить своим премудростям.</a:t>
            </a:r>
          </a:p>
          <a:p>
            <a:pPr fontAlgn="base"/>
            <a:r>
              <a:rPr lang="ru-RU" b="1" i="1" dirty="0">
                <a:solidFill>
                  <a:schemeClr val="tx2"/>
                </a:solidFill>
                <a:latin typeface="Bookman Old Style" panose="02050604050505020204" pitchFamily="18" charset="0"/>
              </a:rPr>
              <a:t>– Опять учиться? – испугался Вовка. – Не хочу!..»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7" t="9395" r="11415" b="24268"/>
          <a:stretch/>
        </p:blipFill>
        <p:spPr>
          <a:xfrm>
            <a:off x="222250" y="2673734"/>
            <a:ext cx="2438649" cy="18967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8"/>
          <a:stretch/>
        </p:blipFill>
        <p:spPr>
          <a:xfrm>
            <a:off x="2903370" y="3843336"/>
            <a:ext cx="1941680" cy="2468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064" y="2307053"/>
            <a:ext cx="2651760" cy="1988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301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Февраль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360" y="2001955"/>
            <a:ext cx="3131820" cy="285750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Дебаты</a:t>
            </a:r>
          </a:p>
          <a:p>
            <a:r>
              <a:rPr lang="ru-RU" dirty="0">
                <a:hlinkClick r:id="rId2" action="ppaction://hlinkfile"/>
              </a:rPr>
              <a:t>Тема: «Современный учитель: профессия или призвание?»</a:t>
            </a:r>
            <a:endParaRPr lang="ru-RU" dirty="0"/>
          </a:p>
          <a:p>
            <a:r>
              <a:rPr lang="ru-RU" dirty="0"/>
              <a:t>Профильная смена в лагере «Сокол»</a:t>
            </a:r>
          </a:p>
          <a:p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4"/>
          <a:stretch/>
        </p:blipFill>
        <p:spPr bwMode="auto">
          <a:xfrm>
            <a:off x="3726180" y="1604356"/>
            <a:ext cx="5165074" cy="4422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8107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Март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Круглый стол (молодые педагоги школы и обучающиеся педагогической группы) </a:t>
            </a:r>
          </a:p>
          <a:p>
            <a:pPr marL="0" indent="0">
              <a:buNone/>
            </a:pPr>
            <a:r>
              <a:rPr lang="ru-RU" dirty="0"/>
              <a:t>«С уверенностью вперед!»</a:t>
            </a:r>
          </a:p>
          <a:p>
            <a:pPr marL="0" indent="0">
              <a:buNone/>
            </a:pPr>
            <a:r>
              <a:rPr lang="ru-RU" dirty="0"/>
              <a:t>«Школа молодого учителя»</a:t>
            </a:r>
          </a:p>
          <a:p>
            <a:pPr marL="0" indent="0">
              <a:buNone/>
            </a:pPr>
            <a:r>
              <a:rPr lang="ru-RU" dirty="0"/>
              <a:t>«Мой педагогический путь»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440" y="4686299"/>
            <a:ext cx="3413759" cy="1920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860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" y="37565"/>
            <a:ext cx="7886700" cy="1325563"/>
          </a:xfrm>
        </p:spPr>
        <p:txBody>
          <a:bodyPr/>
          <a:lstStyle/>
          <a:p>
            <a:r>
              <a:rPr lang="ru-RU" dirty="0"/>
              <a:t>Апрель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102" y="1083079"/>
            <a:ext cx="8030175" cy="4351338"/>
          </a:xfrm>
        </p:spPr>
        <p:txBody>
          <a:bodyPr/>
          <a:lstStyle/>
          <a:p>
            <a:r>
              <a:rPr lang="ru-RU" dirty="0"/>
              <a:t>День открытых дверей для обучающихся 9 классов </a:t>
            </a:r>
          </a:p>
          <a:p>
            <a:r>
              <a:rPr lang="ru-RU" dirty="0"/>
              <a:t>Мероприятия для воспитанников МБДОУ «Дорогами Великой Победы»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5"/>
          <a:stretch/>
        </p:blipFill>
        <p:spPr>
          <a:xfrm>
            <a:off x="4879874" y="3902825"/>
            <a:ext cx="3862079" cy="1946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Изображение выглядит как человек, одежда, Обучение, мальчи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66C5B5A-AAE4-6DC4-47E9-E67E821A91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324" y="3222914"/>
            <a:ext cx="3402676" cy="2552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28028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63725"/>
            <a:ext cx="2800350" cy="3508375"/>
          </a:xfrm>
        </p:spPr>
        <p:txBody>
          <a:bodyPr/>
          <a:lstStyle/>
          <a:p>
            <a:r>
              <a:rPr lang="ru-RU" dirty="0"/>
              <a:t>Форсайт-сессия «Новый год»</a:t>
            </a:r>
          </a:p>
          <a:p>
            <a:r>
              <a:rPr lang="ru-RU" dirty="0"/>
              <a:t>Сочинение от первого лица, или итоги года</a:t>
            </a:r>
          </a:p>
          <a:p>
            <a:r>
              <a:rPr lang="ru-RU" dirty="0"/>
              <a:t>Игра «</a:t>
            </a:r>
            <a:r>
              <a:rPr lang="ru-RU" dirty="0" err="1"/>
              <a:t>Профстеп</a:t>
            </a:r>
            <a:r>
              <a:rPr lang="ru-RU" dirty="0"/>
              <a:t>»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28034684"/>
              </p:ext>
            </p:extLst>
          </p:nvPr>
        </p:nvGraphicFramePr>
        <p:xfrm>
          <a:off x="3906981" y="431280"/>
          <a:ext cx="4408747" cy="2864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Изображение выглядит как одежда, человек, в помещении, Обучение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A489B3B-8D5A-257C-B1D3-3446D38E3B1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057" y="3362323"/>
            <a:ext cx="257175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1171942-1926-9E48-28E4-147A82C4320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487" t="3551" r="2279" b="5187"/>
          <a:stretch/>
        </p:blipFill>
        <p:spPr>
          <a:xfrm>
            <a:off x="3145572" y="4405796"/>
            <a:ext cx="2965782" cy="215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59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00" y="669927"/>
            <a:ext cx="6750050" cy="803274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Сочинение от первого лица, или итоги года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700" y="1845008"/>
            <a:ext cx="6324600" cy="44367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63799" y="2260601"/>
            <a:ext cx="525780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1600" dirty="0">
                <a:latin typeface="Comic Sans MS" panose="030F0702030302020204" pitchFamily="66" charset="0"/>
              </a:rPr>
              <a:t>Занятия курса «Психология» помогают мне понять сложную природу человеческого сознания. Уроки позволили мне лучше понимать мотивы и стремления разных людей…</a:t>
            </a:r>
          </a:p>
          <a:p>
            <a:pPr>
              <a:lnSpc>
                <a:spcPct val="200000"/>
              </a:lnSpc>
            </a:pPr>
            <a:r>
              <a:rPr lang="ru-RU" sz="1600" dirty="0">
                <a:latin typeface="Comic Sans MS" panose="030F0702030302020204" pitchFamily="66" charset="0"/>
              </a:rPr>
              <a:t>Самый главный вывод, который я могу сделать: человек чрезвычайно сложен, но как интересно изучать его природу.</a:t>
            </a:r>
          </a:p>
          <a:p>
            <a:pPr algn="r">
              <a:lnSpc>
                <a:spcPct val="200000"/>
              </a:lnSpc>
            </a:pPr>
            <a:r>
              <a:rPr lang="ru-RU" sz="1600" dirty="0">
                <a:latin typeface="Comic Sans MS" panose="030F0702030302020204" pitchFamily="66" charset="0"/>
              </a:rPr>
              <a:t>Дмитрий Л., 10 класс</a:t>
            </a:r>
          </a:p>
        </p:txBody>
      </p:sp>
    </p:spTree>
    <p:extLst>
      <p:ext uri="{BB962C8B-B14F-4D97-AF65-F5344CB8AC3E}">
        <p14:creationId xmlns:p14="http://schemas.microsoft.com/office/powerpoint/2010/main" val="340538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62275" y="300037"/>
            <a:ext cx="3200400" cy="1097280"/>
          </a:xfrm>
          <a:prstGeom prst="rect">
            <a:avLst/>
          </a:prstGeom>
          <a:solidFill>
            <a:srgbClr val="B2C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Педагог-психолог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2400" y="2061210"/>
            <a:ext cx="2773680" cy="1097280"/>
          </a:xfrm>
          <a:prstGeom prst="rect">
            <a:avLst/>
          </a:prstGeom>
          <a:solidFill>
            <a:srgbClr val="B2C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выявление педагогически одаренных школьников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66110" y="2061210"/>
            <a:ext cx="2773680" cy="1097280"/>
          </a:xfrm>
          <a:prstGeom prst="rect">
            <a:avLst/>
          </a:prstGeom>
          <a:solidFill>
            <a:srgbClr val="B2C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формирование  готовности к самоопределению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53150" y="2061210"/>
            <a:ext cx="2773680" cy="1097280"/>
          </a:xfrm>
          <a:prstGeom prst="rect">
            <a:avLst/>
          </a:prstGeom>
          <a:solidFill>
            <a:srgbClr val="B2C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интеграция в профессиональное сообщество на этапе обучения в школе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71800" y="4602480"/>
            <a:ext cx="3200400" cy="838200"/>
          </a:xfrm>
          <a:prstGeom prst="rect">
            <a:avLst/>
          </a:prstGeom>
          <a:solidFill>
            <a:srgbClr val="B2C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предоставлять возможности профессиональных проб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539240" y="1737360"/>
            <a:ext cx="610743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6" idx="0"/>
          </p:cNvCxnSpPr>
          <p:nvPr/>
        </p:nvCxnSpPr>
        <p:spPr>
          <a:xfrm>
            <a:off x="1539240" y="1737360"/>
            <a:ext cx="0" cy="32385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1732597"/>
            <a:ext cx="19050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7646670" y="1737360"/>
            <a:ext cx="0" cy="32385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562475" y="1408747"/>
            <a:ext cx="0" cy="32385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971800" y="3493770"/>
            <a:ext cx="3200400" cy="838200"/>
          </a:xfrm>
          <a:prstGeom prst="rect">
            <a:avLst/>
          </a:prstGeom>
          <a:solidFill>
            <a:srgbClr val="B2C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формировать  представления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952750" y="5711190"/>
            <a:ext cx="3200400" cy="838200"/>
          </a:xfrm>
          <a:prstGeom prst="rect">
            <a:avLst/>
          </a:prstGeom>
          <a:solidFill>
            <a:srgbClr val="B2C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развивать надпрофессиональные навыки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539240" y="3352800"/>
            <a:ext cx="610743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6" idx="2"/>
          </p:cNvCxnSpPr>
          <p:nvPr/>
        </p:nvCxnSpPr>
        <p:spPr>
          <a:xfrm>
            <a:off x="1539240" y="3158490"/>
            <a:ext cx="0" cy="19431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646670" y="3158490"/>
            <a:ext cx="0" cy="19431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552950" y="3158490"/>
            <a:ext cx="0" cy="19431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552950" y="3310890"/>
            <a:ext cx="0" cy="19431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28" name="Прямая соединительная линия 1027"/>
          <p:cNvCxnSpPr>
            <a:stCxn id="21" idx="2"/>
            <a:endCxn id="10" idx="0"/>
          </p:cNvCxnSpPr>
          <p:nvPr/>
        </p:nvCxnSpPr>
        <p:spPr>
          <a:xfrm>
            <a:off x="4572000" y="4331970"/>
            <a:ext cx="0" cy="27051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4572000" y="5440680"/>
            <a:ext cx="0" cy="27051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9183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0" y="1512890"/>
            <a:ext cx="7353300" cy="46953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06600" y="1929553"/>
            <a:ext cx="6322646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Comic Sans MS" panose="030F0702030302020204" pitchFamily="66" charset="0"/>
              </a:rPr>
              <a:t>В начале учебного года мы занимались только в школе…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Comic Sans MS" panose="030F0702030302020204" pitchFamily="66" charset="0"/>
              </a:rPr>
              <a:t>Потом, помимо уроков, в нашей психолого-педагогической группе появилась практика. Мы ездили в лагерь «Белка» и были вожатыми, провели неделю в лагере «Сокол», занимались с детьми и сами получали новые знания. Благодаря учебе в этой группе у нас появилась возможность посетить лекции учёных, педагогов вузов. Эти события стали для меня самыми запоминающимися.</a:t>
            </a:r>
          </a:p>
          <a:p>
            <a:pPr algn="r">
              <a:lnSpc>
                <a:spcPct val="150000"/>
              </a:lnSpc>
            </a:pPr>
            <a:r>
              <a:rPr lang="ru-RU" dirty="0">
                <a:latin typeface="Comic Sans MS" panose="030F0702030302020204" pitchFamily="66" charset="0"/>
              </a:rPr>
              <a:t>Василиса Р., 10 класс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22300" y="501285"/>
            <a:ext cx="6750050" cy="803274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Сочинение от первого лица, или итоги года</a:t>
            </a:r>
          </a:p>
        </p:txBody>
      </p:sp>
    </p:spTree>
    <p:extLst>
      <p:ext uri="{BB962C8B-B14F-4D97-AF65-F5344CB8AC3E}">
        <p14:creationId xmlns:p14="http://schemas.microsoft.com/office/powerpoint/2010/main" val="29131387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</a:rPr>
              <a:t>Профориентационные игры, 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или учение с увлечением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9151" y="1871874"/>
            <a:ext cx="2697480" cy="643255"/>
          </a:xfrm>
        </p:spPr>
        <p:txBody>
          <a:bodyPr/>
          <a:lstStyle/>
          <a:p>
            <a:pPr marL="0" indent="0">
              <a:buNone/>
            </a:pPr>
            <a:r>
              <a:rPr lang="ru-RU" b="1" dirty="0" err="1">
                <a:hlinkClick r:id="rId2" action="ppaction://hlinkpres?slideindex=1&amp;slidetitle="/>
              </a:rPr>
              <a:t>Профстеп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14968" y="1871874"/>
            <a:ext cx="23310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hlinkClick r:id="rId3" action="ppaction://hlinkpres?slideindex=1&amp;slidetitle="/>
              </a:rPr>
              <a:t>Сто к одному </a:t>
            </a:r>
            <a:endParaRPr lang="ru-RU" sz="28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650" y="2514600"/>
            <a:ext cx="2719938" cy="362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" y="2732790"/>
            <a:ext cx="3417570" cy="250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1557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одежда, текст, рукописный текст, челове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121B9B1-A94B-338B-E6A9-5FB3026034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31" y="1540669"/>
            <a:ext cx="2790965" cy="3721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3ABE2088-4AE3-E3A9-B9F7-A254FA9F01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2965968"/>
              </p:ext>
            </p:extLst>
          </p:nvPr>
        </p:nvGraphicFramePr>
        <p:xfrm>
          <a:off x="3724102" y="1540669"/>
          <a:ext cx="5419898" cy="3721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55730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4152" y="300038"/>
            <a:ext cx="7799832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ln w="13462">
                  <a:solidFill>
                    <a:srgbClr val="1E2A5A"/>
                  </a:solidFill>
                  <a:prstDash val="solid"/>
                </a:ln>
                <a:solidFill>
                  <a:srgbClr val="A0C23A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ookman Old Style" panose="02050604050505020204" pitchFamily="18" charset="0"/>
              </a:rPr>
              <a:t>Актуализация процесса профессионального самоопределения </a:t>
            </a:r>
            <a:endParaRPr lang="en-US" b="1" dirty="0">
              <a:ln w="13462">
                <a:solidFill>
                  <a:srgbClr val="1E2A5A"/>
                </a:solidFill>
                <a:prstDash val="solid"/>
              </a:ln>
              <a:solidFill>
                <a:srgbClr val="A0C23A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ookman Old Style" panose="02050604050505020204" pitchFamily="18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117342632"/>
              </p:ext>
            </p:extLst>
          </p:nvPr>
        </p:nvGraphicFramePr>
        <p:xfrm>
          <a:off x="1385316" y="2445512"/>
          <a:ext cx="6344412" cy="4113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48604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930" y="1130936"/>
            <a:ext cx="7886700" cy="4206874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Где это видано, где это слыхано?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или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Как создать педагогический класс (группу)?</a:t>
            </a:r>
          </a:p>
        </p:txBody>
      </p:sp>
    </p:spTree>
    <p:extLst>
      <p:ext uri="{BB962C8B-B14F-4D97-AF65-F5344CB8AC3E}">
        <p14:creationId xmlns:p14="http://schemas.microsoft.com/office/powerpoint/2010/main" val="2549441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4152" y="300038"/>
            <a:ext cx="7799832" cy="2040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ln w="13462">
                  <a:solidFill>
                    <a:srgbClr val="1E2A5A"/>
                  </a:solidFill>
                  <a:prstDash val="solid"/>
                </a:ln>
                <a:solidFill>
                  <a:srgbClr val="A0C23A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ookman Old Style" panose="02050604050505020204" pitchFamily="18" charset="0"/>
              </a:rPr>
              <a:t>Изучение социального запроса</a:t>
            </a:r>
            <a:endParaRPr lang="en-US" b="1" dirty="0">
              <a:ln w="13462">
                <a:solidFill>
                  <a:srgbClr val="1E2A5A"/>
                </a:solidFill>
                <a:prstDash val="solid"/>
              </a:ln>
              <a:solidFill>
                <a:srgbClr val="A0C23A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4152" y="2340864"/>
            <a:ext cx="3703320" cy="91503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Законные представители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60392" y="2157984"/>
            <a:ext cx="3703320" cy="9150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Обучающиеся</a:t>
            </a: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069551"/>
              </p:ext>
            </p:extLst>
          </p:nvPr>
        </p:nvGraphicFramePr>
        <p:xfrm>
          <a:off x="1078991" y="3494342"/>
          <a:ext cx="2164081" cy="1825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Документ" showAsIcon="1" r:id="rId2" imgW="914400" imgH="771480" progId="Word.Document.12">
                  <p:embed/>
                </p:oleObj>
              </mc:Choice>
              <mc:Fallback>
                <p:oleObj name="Документ" showAsIcon="1" r:id="rId2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8991" y="3494342"/>
                        <a:ext cx="2164081" cy="1825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677343"/>
              </p:ext>
            </p:extLst>
          </p:nvPr>
        </p:nvGraphicFramePr>
        <p:xfrm>
          <a:off x="5871971" y="3530918"/>
          <a:ext cx="2173111" cy="183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Документ" showAsIcon="1" r:id="rId4" imgW="914400" imgH="771480" progId="Word.Document.12">
                  <p:embed/>
                </p:oleObj>
              </mc:Choice>
              <mc:Fallback>
                <p:oleObj name="Документ" showAsIcon="1" r:id="rId4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71971" y="3530918"/>
                        <a:ext cx="2173111" cy="183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0826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36984" y="230132"/>
            <a:ext cx="7799832" cy="1521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ln w="13462">
                  <a:solidFill>
                    <a:srgbClr val="1E2A5A"/>
                  </a:solidFill>
                  <a:prstDash val="solid"/>
                </a:ln>
                <a:solidFill>
                  <a:srgbClr val="A0C23A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ookman Old Style" panose="02050604050505020204" pitchFamily="18" charset="0"/>
              </a:rPr>
              <a:t>Диагностика обучающихся</a:t>
            </a:r>
            <a:endParaRPr lang="en-US" b="1" dirty="0">
              <a:ln w="13462">
                <a:solidFill>
                  <a:srgbClr val="1E2A5A"/>
                </a:solidFill>
                <a:prstDash val="solid"/>
              </a:ln>
              <a:solidFill>
                <a:srgbClr val="A0C23A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ookman Old Style" panose="02050604050505020204" pitchFamily="18" charset="0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81487" y="2063054"/>
            <a:ext cx="4055413" cy="566738"/>
            <a:chOff x="1248" y="2030"/>
            <a:chExt cx="2866" cy="357"/>
          </a:xfrm>
        </p:grpSpPr>
        <p:sp>
          <p:nvSpPr>
            <p:cNvPr id="6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2674" cy="7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8" name="Text Box 10"/>
            <p:cNvSpPr txBox="1">
              <a:spLocks noChangeArrowheads="1"/>
            </p:cNvSpPr>
            <p:nvPr/>
          </p:nvSpPr>
          <p:spPr bwMode="gray">
            <a:xfrm>
              <a:off x="1843" y="2090"/>
              <a:ext cx="202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000" b="1" dirty="0">
                  <a:latin typeface="Bookman Old Style" panose="02050604050505020204" pitchFamily="18" charset="0"/>
                  <a:hlinkClick r:id="rId2"/>
                </a:rPr>
                <a:t>ДДО (Е.А. Климов) </a:t>
              </a:r>
              <a:endParaRPr lang="en-US" sz="2000" b="1" dirty="0">
                <a:latin typeface="Bookman Old Style" panose="02050604050505020204" pitchFamily="18" charset="0"/>
              </a:endParaRPr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1</a:t>
              </a:r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454152" y="2843385"/>
            <a:ext cx="5526088" cy="555625"/>
            <a:chOff x="1248" y="2640"/>
            <a:chExt cx="3481" cy="350"/>
          </a:xfrm>
        </p:grpSpPr>
        <p:sp>
          <p:nvSpPr>
            <p:cNvPr id="11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289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gray">
            <a:xfrm>
              <a:off x="1783" y="2645"/>
              <a:ext cx="294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000" b="1" dirty="0">
                  <a:latin typeface="Bookman Old Style" panose="02050604050505020204" pitchFamily="18" charset="0"/>
                  <a:hlinkClick r:id="rId3"/>
                </a:rPr>
                <a:t>Тип мышления (Г.В. Резапкина)</a:t>
              </a:r>
              <a:endParaRPr lang="en-US" sz="2000" b="1" dirty="0">
                <a:latin typeface="Bookman Old Style" panose="02050604050505020204" pitchFamily="18" charset="0"/>
              </a:endParaRPr>
            </a:p>
          </p:txBody>
        </p:sp>
        <p:sp>
          <p:nvSpPr>
            <p:cNvPr id="14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2</a:t>
              </a:r>
            </a:p>
          </p:txBody>
        </p:sp>
      </p:grpSp>
      <p:grpSp>
        <p:nvGrpSpPr>
          <p:cNvPr id="15" name="Group 7"/>
          <p:cNvGrpSpPr>
            <a:grpSpLocks/>
          </p:cNvGrpSpPr>
          <p:nvPr/>
        </p:nvGrpSpPr>
        <p:grpSpPr bwMode="auto">
          <a:xfrm>
            <a:off x="460841" y="3607010"/>
            <a:ext cx="8310566" cy="1258888"/>
            <a:chOff x="1248" y="2030"/>
            <a:chExt cx="5235" cy="793"/>
          </a:xfrm>
        </p:grpSpPr>
        <p:sp>
          <p:nvSpPr>
            <p:cNvPr id="16" name="Line 8"/>
            <p:cNvSpPr>
              <a:spLocks noChangeShapeType="1"/>
            </p:cNvSpPr>
            <p:nvPr/>
          </p:nvSpPr>
          <p:spPr bwMode="gray">
            <a:xfrm>
              <a:off x="1506" y="2397"/>
              <a:ext cx="4083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gray">
            <a:xfrm>
              <a:off x="1791" y="2571"/>
              <a:ext cx="469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000" b="1" dirty="0">
                  <a:latin typeface="Bookman Old Style" panose="02050604050505020204" pitchFamily="18" charset="0"/>
                  <a:hlinkClick r:id="rId4"/>
                </a:rPr>
                <a:t>Готовность к выбору профессии (А.П. Чернявская)</a:t>
              </a:r>
              <a:endParaRPr lang="en-US" sz="2000" b="1" dirty="0">
                <a:latin typeface="Bookman Old Style" panose="02050604050505020204" pitchFamily="18" charset="0"/>
              </a:endParaRP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/>
                <a:t>3</a:t>
              </a:r>
              <a:endParaRPr lang="en-US" sz="2400" b="1" dirty="0"/>
            </a:p>
          </p:txBody>
        </p:sp>
      </p:grpSp>
      <p:grpSp>
        <p:nvGrpSpPr>
          <p:cNvPr id="20" name="Group 12"/>
          <p:cNvGrpSpPr>
            <a:grpSpLocks/>
          </p:cNvGrpSpPr>
          <p:nvPr/>
        </p:nvGrpSpPr>
        <p:grpSpPr bwMode="auto">
          <a:xfrm>
            <a:off x="473837" y="3513854"/>
            <a:ext cx="8297570" cy="1516064"/>
            <a:chOff x="1248" y="2052"/>
            <a:chExt cx="5072" cy="955"/>
          </a:xfrm>
        </p:grpSpPr>
        <p:sp>
          <p:nvSpPr>
            <p:cNvPr id="21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4880" cy="17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3" name="Text Box 15"/>
            <p:cNvSpPr txBox="1">
              <a:spLocks noChangeArrowheads="1"/>
            </p:cNvSpPr>
            <p:nvPr/>
          </p:nvSpPr>
          <p:spPr bwMode="gray">
            <a:xfrm>
              <a:off x="1711" y="2052"/>
              <a:ext cx="3622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000" b="1" dirty="0">
                  <a:latin typeface="Bookman Old Style" panose="02050604050505020204" pitchFamily="18" charset="0"/>
                  <a:hlinkClick r:id="rId5"/>
                </a:rPr>
                <a:t>Тест определения профессиональной </a:t>
              </a:r>
            </a:p>
            <a:p>
              <a:r>
                <a:rPr lang="ru-RU" sz="2000" b="1" dirty="0">
                  <a:latin typeface="Bookman Old Style" panose="02050604050505020204" pitchFamily="18" charset="0"/>
                  <a:hlinkClick r:id="rId5"/>
                </a:rPr>
                <a:t>направленности личности (Дж. Холланд</a:t>
              </a:r>
              <a:r>
                <a:rPr lang="ru-RU" sz="2000" b="1" dirty="0">
                  <a:solidFill>
                    <a:schemeClr val="accent1">
                      <a:lumMod val="75000"/>
                    </a:schemeClr>
                  </a:solidFill>
                  <a:latin typeface="Bookman Old Style" panose="02050604050505020204" pitchFamily="18" charset="0"/>
                  <a:hlinkClick r:id="rId5"/>
                </a:rPr>
                <a:t>)</a:t>
              </a:r>
              <a:endParaRPr lang="en-US" sz="2000" b="1" dirty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4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/>
                <a:t>4</a:t>
              </a:r>
              <a:endParaRPr 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479560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Olga - PC\Downloads\78be530b677a0490f0f45e979b7ad49b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192232"/>
            <a:ext cx="1485900" cy="14859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0" y="1766455"/>
            <a:ext cx="1771650" cy="1143000"/>
          </a:xfrm>
          <a:prstGeom prst="rec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МЕТОДИКА “ГОТОВНОСТЬ К ВЫБОРУ ПРОФЕССИИ” (А.П. Чернявской) онлайн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pic>
        <p:nvPicPr>
          <p:cNvPr id="7" name="Рисунок 6" descr="C:\Users\Olga - PC\Downloads\ддо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941" y="192232"/>
            <a:ext cx="1485900" cy="14859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771650" y="1766455"/>
            <a:ext cx="1876425" cy="11430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BBB59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ДИФФЕРЕНЦИАЛЬНО-ДИАГНОСТИЧЕСКИЙ ОПРОСНИК (ДДО </a:t>
            </a:r>
            <a:r>
              <a:rPr lang="ru-RU" sz="1200" dirty="0" err="1">
                <a:effectLst/>
                <a:latin typeface="Times New Roman"/>
                <a:ea typeface="Calibri"/>
                <a:cs typeface="Times New Roman"/>
              </a:rPr>
              <a:t>Е.А.Климовa</a:t>
            </a: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) онлайн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" name="Рисунок 8" descr="C:\Users\Olga - PC\Downloads\холланд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355" y="171450"/>
            <a:ext cx="1447800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648075" y="1766455"/>
            <a:ext cx="1876425" cy="11430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BBB59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>
                <a:effectLst/>
                <a:latin typeface="Times New Roman"/>
                <a:ea typeface="Calibri"/>
                <a:cs typeface="Times New Roman"/>
              </a:rPr>
              <a:t>ТЕСТ ОПРЕДЕЛЕНИЯ ПРОФЕССИОНАЛЬНОЙ НАПРАВЛЕННОСТИ ЛИЧНОСТИ (Дж. Холланда) онлайн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1" name="Рисунок 10" descr="C:\Users\Olga - PC\Downloads\резапкина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148" y="192232"/>
            <a:ext cx="1447800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Olga - PC\Downloads\анкета для родителей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194" y="177944"/>
            <a:ext cx="1476375" cy="147637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5524500" y="1766455"/>
            <a:ext cx="1876425" cy="11430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BBB59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>
                <a:effectLst/>
                <a:latin typeface="Times New Roman"/>
                <a:ea typeface="Calibri"/>
                <a:cs typeface="Times New Roman"/>
              </a:rPr>
              <a:t>ТИП МЫШЛЕНИЯ (Г.В. Резапкина) онлайн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76678" y="1766455"/>
            <a:ext cx="1767321" cy="11430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BBB59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>
                <a:effectLst/>
                <a:latin typeface="Times New Roman"/>
                <a:ea typeface="Calibri"/>
                <a:cs typeface="Times New Roman"/>
              </a:rPr>
              <a:t>Анкета для родителей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5" name="Рисунок 14" descr="C:\Users\Olga - PC\Downloads\перечень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194" y="3513943"/>
            <a:ext cx="1562100" cy="15621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7407419" y="5199524"/>
            <a:ext cx="1736580" cy="11430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BBB59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ffectLst/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Перечень методик для диагностики профессионального самоопределения 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7" name="Рисунок 16" descr="C:\Users\Olga - PC\Downloads\готоность 99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148" y="3514725"/>
            <a:ext cx="1543050" cy="15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Прямоугольник 17"/>
          <p:cNvSpPr/>
          <p:nvPr/>
        </p:nvSpPr>
        <p:spPr>
          <a:xfrm>
            <a:off x="5524500" y="5194661"/>
            <a:ext cx="1852178" cy="115272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BBB59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ffectLst/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МЕТОДИКА “ГОТОВНОСТЬ К ВЫБОРУ ПРОФЕССИИ” (опросник 99 вопросов)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9" name="Рисунок 18" descr="C:\Users\Olga - PC\Downloads\эксель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630" y="3514725"/>
            <a:ext cx="1533525" cy="153352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Прямоугольник 19"/>
          <p:cNvSpPr/>
          <p:nvPr/>
        </p:nvSpPr>
        <p:spPr>
          <a:xfrm>
            <a:off x="3659634" y="5204839"/>
            <a:ext cx="1864866" cy="11430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BBB59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ffectLst/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МЕТОДИКА “ГОТОВНОСТЬ К ВЫБОРУ ПРОФЕССИИ” (обработчик </a:t>
            </a:r>
            <a:r>
              <a:rPr lang="en-US" sz="1200" dirty="0">
                <a:effectLst/>
                <a:latin typeface="Times New Roman"/>
                <a:ea typeface="Calibri"/>
                <a:cs typeface="Times New Roman"/>
              </a:rPr>
              <a:t>Excel</a:t>
            </a: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)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1" name="Рисунок 20" descr="C:\Users\Olga - PC\Downloads\Готовность 35.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682" y="3513943"/>
            <a:ext cx="1485900" cy="153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C:\Users\Olga - PC\Downloads\Анкета для школьников.pn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" y="3514725"/>
            <a:ext cx="1476375" cy="147637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Прямоугольник 22"/>
          <p:cNvSpPr/>
          <p:nvPr/>
        </p:nvSpPr>
        <p:spPr>
          <a:xfrm>
            <a:off x="0" y="5205291"/>
            <a:ext cx="1771650" cy="11430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BBB59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>
                <a:effectLst/>
                <a:latin typeface="Times New Roman"/>
                <a:ea typeface="Calibri"/>
                <a:cs typeface="Times New Roman"/>
              </a:rPr>
              <a:t>Анкета для обучающихся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71650" y="5205291"/>
            <a:ext cx="1876425" cy="11430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BBB59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ffectLst/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МЕТОДИКА “ГОТОВНОСТЬ К ВЫБОРУ ПРОФЕССИИ” (мод. 35 вопросов)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22795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461" y="1562793"/>
            <a:ext cx="7886700" cy="260508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Двадцать добрых дел,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или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Что включить в план работы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педагогического класса (группы)?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1924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650" y="822326"/>
            <a:ext cx="78867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Портфолио учащихся «Мой путь в профессию учителя»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2438399"/>
            <a:ext cx="7677150" cy="2544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Учитель - это несоизмеримо больше, 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Это состояние души. 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Душа учителя содержит в себе частичку поэта и художника, мудреца и сказочника, артиста и режиссёра...</a:t>
            </a:r>
          </a:p>
          <a:p>
            <a:pPr algn="ctr"/>
            <a:endParaRPr lang="ru-RU" sz="2000" b="1" dirty="0">
              <a:solidFill>
                <a:schemeClr val="tx2"/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20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А так посмотришь, вроде бы обычный человек! </a:t>
            </a:r>
            <a:r>
              <a:rPr lang="ru-RU" sz="2000" b="1" dirty="0">
                <a:solidFill>
                  <a:srgbClr val="996633"/>
                </a:solidFill>
                <a:latin typeface="Bookman Old Style" panose="020506040505050202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19502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789</TotalTime>
  <Words>632</Words>
  <Application>Microsoft Office PowerPoint</Application>
  <PresentationFormat>Экран (4:3)</PresentationFormat>
  <Paragraphs>103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Arial Black</vt:lpstr>
      <vt:lpstr>Bookman Old Style</vt:lpstr>
      <vt:lpstr>Calibri</vt:lpstr>
      <vt:lpstr>Calibri Light</vt:lpstr>
      <vt:lpstr>Comic Sans MS</vt:lpstr>
      <vt:lpstr>Times New Roman</vt:lpstr>
      <vt:lpstr>Office Theme</vt:lpstr>
      <vt:lpstr>Документ</vt:lpstr>
      <vt:lpstr>Особенности работы педагога-психолога в классах психолого-педагогической направленности</vt:lpstr>
      <vt:lpstr>Презентация PowerPoint</vt:lpstr>
      <vt:lpstr>Презентация PowerPoint</vt:lpstr>
      <vt:lpstr>Где это видано, где это слыхано? или Как создать педагогический класс (группу)?</vt:lpstr>
      <vt:lpstr>Законные представители</vt:lpstr>
      <vt:lpstr>Презентация PowerPoint</vt:lpstr>
      <vt:lpstr>Презентация PowerPoint</vt:lpstr>
      <vt:lpstr>Двадцать добрых дел, или Что включить в план работы педагогического класса (группы)? </vt:lpstr>
      <vt:lpstr>Портфолио учащихся «Мой путь в профессию учителя»</vt:lpstr>
      <vt:lpstr>Сентябрь </vt:lpstr>
      <vt:lpstr>Октябрь</vt:lpstr>
      <vt:lpstr>Ноябрь </vt:lpstr>
      <vt:lpstr>Декабрь</vt:lpstr>
      <vt:lpstr>Январь</vt:lpstr>
      <vt:lpstr>Февраль</vt:lpstr>
      <vt:lpstr>Март</vt:lpstr>
      <vt:lpstr>Апрель</vt:lpstr>
      <vt:lpstr>Май</vt:lpstr>
      <vt:lpstr>Сочинение от первого лица, или итоги года</vt:lpstr>
      <vt:lpstr>Сочинение от первого лица, или итоги года</vt:lpstr>
      <vt:lpstr>Профориентационные игры,  или учение с увлечением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olga kiseleva</cp:lastModifiedBy>
  <cp:revision>82</cp:revision>
  <dcterms:created xsi:type="dcterms:W3CDTF">2018-09-04T12:10:47Z</dcterms:created>
  <dcterms:modified xsi:type="dcterms:W3CDTF">2025-05-13T10:53:12Z</dcterms:modified>
</cp:coreProperties>
</file>