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1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3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9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63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57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76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0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4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03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56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AE3A6-EF1B-46A1-A27E-A43DC056925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629A5-4069-4B4A-A408-3AB73D39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7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ОГЭ по литературе в 2023 го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41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69643" y="3888259"/>
            <a:ext cx="3698789" cy="1556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Мурашова О.М.,</a:t>
            </a:r>
          </a:p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читель русского языка и литературы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97809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264" y="375766"/>
            <a:ext cx="11699789" cy="259809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В самом задании содержатся основные требования к сочинению: объем не менее 150 слов (рекомендовано 200 и более); полное раскрытие темы; аргументация с опорой на литературный материал; привлечение теоретико-литературных понятий; композиционная целостность и логичность изложения; соблюдение норм письменной речи (тут как раз пригодятся правила, которые учат на обязательный предмет ОГЭ – русский </a:t>
            </a:r>
            <a:r>
              <a:rPr lang="ru-RU" dirty="0" smtClean="0"/>
              <a:t>язык)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52" y="2840279"/>
            <a:ext cx="8326012" cy="1457528"/>
          </a:xfrm>
          <a:prstGeom prst="rect">
            <a:avLst/>
          </a:prstGeom>
        </p:spPr>
      </p:pic>
      <p:pic>
        <p:nvPicPr>
          <p:cNvPr id="4098" name="Picture 2" descr="https://sun9-10.userapi.com/impg/8DOQHvgYYKLiragJfL2qTEi8L_ZXFIxumbZniw/gheOOHwSPH8.jpg?size=604x345&amp;quality=96&amp;sign=f0dd2f7643cd449f1bf2a2928bd3a7d0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927" y="4348806"/>
            <a:ext cx="3815063" cy="217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168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4" y="57665"/>
            <a:ext cx="8102758" cy="6800335"/>
          </a:xfrm>
        </p:spPr>
      </p:pic>
      <p:pic>
        <p:nvPicPr>
          <p:cNvPr id="3074" name="Picture 2" descr="Алексей Федоров, Елена Зинина: ОГЭ-2023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934" y="1025739"/>
            <a:ext cx="3932441" cy="524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76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6562"/>
            <a:ext cx="10515600" cy="5880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В </a:t>
            </a:r>
            <a:r>
              <a:rPr lang="ru-RU" sz="4400" b="1" u="sng" dirty="0">
                <a:solidFill>
                  <a:srgbClr val="FF0000"/>
                </a:solidFill>
              </a:rPr>
              <a:t>досрочном</a:t>
            </a:r>
            <a:r>
              <a:rPr lang="ru-RU" sz="4400" dirty="0"/>
              <a:t> периоде 2022 года ОГЭ по </a:t>
            </a:r>
            <a:r>
              <a:rPr lang="ru-RU" sz="4400"/>
              <a:t>литературе </a:t>
            </a:r>
            <a:r>
              <a:rPr lang="ru-RU" sz="4400" smtClean="0"/>
              <a:t>сдавали</a:t>
            </a:r>
            <a:r>
              <a:rPr lang="ru-RU" sz="4400" smtClean="0"/>
              <a:t> </a:t>
            </a:r>
            <a:r>
              <a:rPr lang="ru-RU" sz="4400" dirty="0"/>
              <a:t>в понедельник </a:t>
            </a:r>
            <a:r>
              <a:rPr lang="ru-RU" sz="4400" dirty="0">
                <a:solidFill>
                  <a:srgbClr val="0070C0"/>
                </a:solidFill>
              </a:rPr>
              <a:t>27 апреля 2022 года</a:t>
            </a:r>
            <a:r>
              <a:rPr lang="ru-RU" sz="4400" dirty="0"/>
              <a:t> (основной день) и в среду </a:t>
            </a:r>
            <a:r>
              <a:rPr lang="ru-RU" sz="4400" dirty="0">
                <a:solidFill>
                  <a:srgbClr val="0070C0"/>
                </a:solidFill>
              </a:rPr>
              <a:t>13 мая 2022 года </a:t>
            </a:r>
            <a:r>
              <a:rPr lang="ru-RU" sz="4400" dirty="0"/>
              <a:t>(резервный день</a:t>
            </a:r>
            <a:r>
              <a:rPr lang="ru-RU" sz="4400" dirty="0" smtClean="0"/>
              <a:t>) </a:t>
            </a:r>
            <a:endParaRPr lang="ru-RU" sz="4400" dirty="0"/>
          </a:p>
        </p:txBody>
      </p:sp>
      <p:pic>
        <p:nvPicPr>
          <p:cNvPr id="2050" name="Picture 2" descr="ОГЭ по литературе в 2022 году | изменения, подготовка, дата проведе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0" t="11348"/>
          <a:stretch/>
        </p:blipFill>
        <p:spPr bwMode="auto">
          <a:xfrm>
            <a:off x="5127817" y="2792626"/>
            <a:ext cx="6137663" cy="381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3883" y="3236762"/>
            <a:ext cx="55009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/>
              <a:t>Основной </a:t>
            </a:r>
            <a:r>
              <a:rPr lang="ru-RU" sz="3200" b="1" dirty="0" smtClean="0"/>
              <a:t>период: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14</a:t>
            </a:r>
            <a:r>
              <a:rPr lang="ru-RU" sz="3200" dirty="0">
                <a:solidFill>
                  <a:srgbClr val="0070C0"/>
                </a:solidFill>
              </a:rPr>
              <a:t> июня (среда) — литература</a:t>
            </a:r>
            <a:endParaRPr lang="ru-RU" sz="3200" b="0" i="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2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29514"/>
            <a:ext cx="5726413" cy="619485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Л</a:t>
            </a:r>
            <a:r>
              <a:rPr lang="ru-RU" b="1" dirty="0" smtClean="0"/>
              <a:t>итературу </a:t>
            </a:r>
            <a:r>
              <a:rPr lang="ru-RU" b="1" dirty="0"/>
              <a:t>на ОГЭ </a:t>
            </a:r>
            <a:r>
              <a:rPr lang="ru-RU" b="1" dirty="0" smtClean="0"/>
              <a:t>выпускники выбирают </a:t>
            </a:r>
            <a:r>
              <a:rPr lang="ru-RU" b="1" dirty="0"/>
              <a:t>достаточно </a:t>
            </a:r>
            <a:r>
              <a:rPr lang="ru-RU" b="1" u="sng" dirty="0" smtClean="0">
                <a:solidFill>
                  <a:srgbClr val="FF0000"/>
                </a:solidFill>
              </a:rPr>
              <a:t>редко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прошлом сезоне предмет сдавали всего </a:t>
            </a:r>
            <a:r>
              <a:rPr lang="ru-RU" b="1" dirty="0">
                <a:solidFill>
                  <a:srgbClr val="FF0000"/>
                </a:solidFill>
              </a:rPr>
              <a:t>35 000 </a:t>
            </a:r>
            <a:r>
              <a:rPr lang="ru-RU" dirty="0"/>
              <a:t>из </a:t>
            </a:r>
            <a:r>
              <a:rPr lang="ru-RU" b="1" dirty="0">
                <a:solidFill>
                  <a:srgbClr val="FF0000"/>
                </a:solidFill>
              </a:rPr>
              <a:t>701 000 </a:t>
            </a:r>
            <a:r>
              <a:rPr lang="ru-RU" dirty="0"/>
              <a:t>участников Основного Государственного Экзамена.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Такой </a:t>
            </a:r>
            <a:r>
              <a:rPr lang="ru-RU" dirty="0">
                <a:solidFill>
                  <a:srgbClr val="0070C0"/>
                </a:solidFill>
              </a:rPr>
              <a:t>выбор обусловлен рядом факторов: </a:t>
            </a:r>
            <a:endParaRPr lang="ru-RU" dirty="0" smtClean="0">
              <a:solidFill>
                <a:srgbClr val="0070C0"/>
              </a:solidFill>
            </a:endParaRPr>
          </a:p>
          <a:p>
            <a:pPr algn="just"/>
            <a:r>
              <a:rPr lang="ru-RU" dirty="0" smtClean="0"/>
              <a:t>современные </a:t>
            </a:r>
            <a:r>
              <a:rPr lang="ru-RU" dirty="0"/>
              <a:t>дети не любят читать, а читать для сдачи этого экзамена необходимо действительно много; </a:t>
            </a:r>
            <a:endParaRPr lang="ru-RU" dirty="0" smtClean="0"/>
          </a:p>
          <a:p>
            <a:pPr algn="just"/>
            <a:r>
              <a:rPr lang="ru-RU" dirty="0" err="1" smtClean="0"/>
              <a:t>КИМы</a:t>
            </a:r>
            <a:r>
              <a:rPr lang="ru-RU" dirty="0" smtClean="0"/>
              <a:t> </a:t>
            </a:r>
            <a:r>
              <a:rPr lang="ru-RU" dirty="0"/>
              <a:t>по предмету имеют особенность – в них абсолютно отсутствуют тестовые задания с готовыми вариантами ответов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основное задание по литературе – сочинение, чего и боятся большинство </a:t>
            </a:r>
            <a:r>
              <a:rPr lang="ru-RU" dirty="0" smtClean="0"/>
              <a:t>девятиклассников</a:t>
            </a:r>
            <a:endParaRPr lang="ru-RU" dirty="0"/>
          </a:p>
        </p:txBody>
      </p:sp>
      <p:pic>
        <p:nvPicPr>
          <p:cNvPr id="2050" name="Picture 2" descr="девятиклассница и 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613" y="1825625"/>
            <a:ext cx="5263919" cy="310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38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Структура </a:t>
            </a:r>
            <a:r>
              <a:rPr lang="ru-RU" b="1" dirty="0" err="1">
                <a:solidFill>
                  <a:srgbClr val="0070C0"/>
                </a:solidFill>
              </a:rPr>
              <a:t>КИМов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44" y="1541663"/>
            <a:ext cx="11176494" cy="1629905"/>
          </a:xfrm>
        </p:spPr>
      </p:pic>
      <p:sp>
        <p:nvSpPr>
          <p:cNvPr id="5" name="Прямоугольник 4"/>
          <p:cNvSpPr/>
          <p:nvPr/>
        </p:nvSpPr>
        <p:spPr>
          <a:xfrm>
            <a:off x="469557" y="3318570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3200" dirty="0">
                <a:solidFill>
                  <a:srgbClr val="333333"/>
                </a:solidFill>
                <a:latin typeface="Montserrat"/>
              </a:rPr>
              <a:t>На выполнение работы регламентом ОГЭ отводится 235 минут, из которых 120 мин. рекомендовано выделить на выполнение первой части, а оставшееся время – на сочинение</a:t>
            </a:r>
            <a:r>
              <a:rPr lang="ru-RU" sz="3200" dirty="0" smtClean="0">
                <a:solidFill>
                  <a:srgbClr val="333333"/>
                </a:solidFill>
                <a:latin typeface="Montserrat"/>
              </a:rPr>
              <a:t>.</a:t>
            </a:r>
            <a:endParaRPr lang="ru-RU" sz="3200" dirty="0"/>
          </a:p>
        </p:txBody>
      </p:sp>
      <p:pic>
        <p:nvPicPr>
          <p:cNvPr id="5122" name="Picture 2" descr="https://www.kleo.ru/img/articles/-16-10-2020-0121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821" y="4184821"/>
            <a:ext cx="3172979" cy="197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11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87" y="164954"/>
            <a:ext cx="11398812" cy="6474743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7059827" y="2809103"/>
            <a:ext cx="2479589" cy="164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86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4" y="186225"/>
            <a:ext cx="10918931" cy="660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415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" y="252197"/>
            <a:ext cx="11096427" cy="6401202"/>
          </a:xfrm>
        </p:spPr>
      </p:pic>
    </p:spTree>
    <p:extLst>
      <p:ext uri="{BB962C8B-B14F-4D97-AF65-F5344CB8AC3E}">
        <p14:creationId xmlns:p14="http://schemas.microsoft.com/office/powerpoint/2010/main" val="534655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97" y="405433"/>
            <a:ext cx="11684083" cy="6226026"/>
          </a:xfrm>
        </p:spPr>
      </p:pic>
    </p:spTree>
    <p:extLst>
      <p:ext uri="{BB962C8B-B14F-4D97-AF65-F5344CB8AC3E}">
        <p14:creationId xmlns:p14="http://schemas.microsoft.com/office/powerpoint/2010/main" val="2496245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213" y="0"/>
            <a:ext cx="10096275" cy="6799745"/>
          </a:xfrm>
        </p:spPr>
      </p:pic>
      <p:pic>
        <p:nvPicPr>
          <p:cNvPr id="6146" name="Picture 2" descr="https://sun6-23.userapi.com/s/v1/ig2/mKyPGpCIRAqCI2C_gzQS0TZCFBkeJC20N-G7alOnCPr70YGfwzRD9WJhKdLjZEupjczO-FMUi7Zcs6SJTPgHgxvM.jpg?size=663x663&amp;quality=96&amp;crop=23,23,663,663&amp;ava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54" y="1054443"/>
            <a:ext cx="2277634" cy="22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reland.apollo.olxcdn.com/v1/files/gsmsaaodt0c72-UA/image;s=644x4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54" y="4291914"/>
            <a:ext cx="2531364" cy="197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064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Широкоэкранный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Montserrat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Структура КИМов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Игорь Улитин</cp:lastModifiedBy>
  <cp:revision>7</cp:revision>
  <dcterms:created xsi:type="dcterms:W3CDTF">2022-11-13T14:17:24Z</dcterms:created>
  <dcterms:modified xsi:type="dcterms:W3CDTF">2022-11-23T16:23:46Z</dcterms:modified>
</cp:coreProperties>
</file>