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sldIdLst>
    <p:sldId id="262" r:id="rId2"/>
    <p:sldId id="270" r:id="rId3"/>
    <p:sldId id="264" r:id="rId4"/>
    <p:sldId id="257" r:id="rId5"/>
    <p:sldId id="271" r:id="rId6"/>
    <p:sldId id="272" r:id="rId7"/>
    <p:sldId id="275" r:id="rId8"/>
    <p:sldId id="266" r:id="rId9"/>
    <p:sldId id="276" r:id="rId10"/>
    <p:sldId id="280" r:id="rId11"/>
    <p:sldId id="277" r:id="rId12"/>
    <p:sldId id="278" r:id="rId13"/>
    <p:sldId id="274" r:id="rId14"/>
  </p:sldIdLst>
  <p:sldSz cx="18000663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DD"/>
    <a:srgbClr val="66C2A9"/>
    <a:srgbClr val="FFC35B"/>
    <a:srgbClr val="8E9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98" y="-102"/>
      </p:cViewPr>
      <p:guideLst>
        <p:guide orient="horz" pos="3288"/>
        <p:guide pos="56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AFFE0D2-1023-4F12-A542-C116D24FA7EA}" type="datetimeFigureOut">
              <a:rPr lang="ru-RU" smtClean="0"/>
              <a:pPr/>
              <a:t>04.06.2025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143000"/>
            <a:ext cx="532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881C4E-67AE-4AB9-BFE4-0E5562226B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49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A17851-D9C1-43A4-A39B-AFCB5EC4017A}"/>
              </a:ext>
            </a:extLst>
          </p:cNvPr>
          <p:cNvSpPr/>
          <p:nvPr userDrawn="1"/>
        </p:nvSpPr>
        <p:spPr>
          <a:xfrm>
            <a:off x="0" y="4979"/>
            <a:ext cx="18000663" cy="10439400"/>
          </a:xfrm>
          <a:prstGeom prst="rect">
            <a:avLst/>
          </a:prstGeom>
          <a:solidFill>
            <a:srgbClr val="8E90E5"/>
          </a:solidFill>
          <a:ln>
            <a:solidFill>
              <a:srgbClr val="8E90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Google Shape;48;p2">
            <a:extLst>
              <a:ext uri="{FF2B5EF4-FFF2-40B4-BE49-F238E27FC236}">
                <a16:creationId xmlns:a16="http://schemas.microsoft.com/office/drawing/2014/main" xmlns="" id="{27F7BA09-2E0B-4EA8-A5DC-BA00E20E75AC}"/>
              </a:ext>
            </a:extLst>
          </p:cNvPr>
          <p:cNvSpPr/>
          <p:nvPr userDrawn="1"/>
        </p:nvSpPr>
        <p:spPr>
          <a:xfrm>
            <a:off x="0" y="0"/>
            <a:ext cx="6947611" cy="6683708"/>
          </a:xfrm>
          <a:prstGeom prst="rect">
            <a:avLst/>
          </a:pr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9;p2">
            <a:extLst>
              <a:ext uri="{FF2B5EF4-FFF2-40B4-BE49-F238E27FC236}">
                <a16:creationId xmlns:a16="http://schemas.microsoft.com/office/drawing/2014/main" xmlns="" id="{4616553B-203A-45CD-8955-1ED777355F49}"/>
              </a:ext>
            </a:extLst>
          </p:cNvPr>
          <p:cNvSpPr/>
          <p:nvPr userDrawn="1"/>
        </p:nvSpPr>
        <p:spPr>
          <a:xfrm>
            <a:off x="4122000" y="4238377"/>
            <a:ext cx="2440940" cy="2456815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0;p2">
            <a:extLst>
              <a:ext uri="{FF2B5EF4-FFF2-40B4-BE49-F238E27FC236}">
                <a16:creationId xmlns:a16="http://schemas.microsoft.com/office/drawing/2014/main" xmlns="" id="{2553D704-3A72-4F4A-A2A5-E6D022665261}"/>
              </a:ext>
            </a:extLst>
          </p:cNvPr>
          <p:cNvSpPr/>
          <p:nvPr userDrawn="1"/>
        </p:nvSpPr>
        <p:spPr>
          <a:xfrm>
            <a:off x="2678230" y="8914860"/>
            <a:ext cx="11399349" cy="374676"/>
          </a:xfrm>
          <a:prstGeom prst="rect">
            <a:avLst/>
          </a:pr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1;p2">
            <a:extLst>
              <a:ext uri="{FF2B5EF4-FFF2-40B4-BE49-F238E27FC236}">
                <a16:creationId xmlns:a16="http://schemas.microsoft.com/office/drawing/2014/main" xmlns="" id="{E2FF4AA1-E9E2-4DED-9A31-42C0B8965D29}"/>
              </a:ext>
            </a:extLst>
          </p:cNvPr>
          <p:cNvSpPr/>
          <p:nvPr userDrawn="1"/>
        </p:nvSpPr>
        <p:spPr>
          <a:xfrm>
            <a:off x="2698121" y="9444574"/>
            <a:ext cx="11370437" cy="231382"/>
          </a:xfrm>
          <a:prstGeom prst="rect">
            <a:avLst/>
          </a:prstGeom>
          <a:blipFill rotWithShape="1">
            <a:blip r:embed="rId4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2;p2">
            <a:extLst>
              <a:ext uri="{FF2B5EF4-FFF2-40B4-BE49-F238E27FC236}">
                <a16:creationId xmlns:a16="http://schemas.microsoft.com/office/drawing/2014/main" xmlns="" id="{B80CF3C4-B67F-4992-B70A-E92A91834F02}"/>
              </a:ext>
            </a:extLst>
          </p:cNvPr>
          <p:cNvSpPr/>
          <p:nvPr userDrawn="1"/>
        </p:nvSpPr>
        <p:spPr>
          <a:xfrm>
            <a:off x="14755180" y="8033190"/>
            <a:ext cx="1543050" cy="1578610"/>
          </a:xfrm>
          <a:custGeom>
            <a:avLst/>
            <a:gdLst/>
            <a:ahLst/>
            <a:cxnLst/>
            <a:rect l="l" t="t" r="r" b="b"/>
            <a:pathLst>
              <a:path w="1543050" h="1578609" extrusionOk="0">
                <a:moveTo>
                  <a:pt x="246415" y="1875"/>
                </a:moveTo>
                <a:lnTo>
                  <a:pt x="196754" y="6881"/>
                </a:lnTo>
                <a:lnTo>
                  <a:pt x="150499" y="21239"/>
                </a:lnTo>
                <a:lnTo>
                  <a:pt x="108642" y="43958"/>
                </a:lnTo>
                <a:lnTo>
                  <a:pt x="72173" y="74048"/>
                </a:lnTo>
                <a:lnTo>
                  <a:pt x="42084" y="110517"/>
                </a:lnTo>
                <a:lnTo>
                  <a:pt x="19364" y="152376"/>
                </a:lnTo>
                <a:lnTo>
                  <a:pt x="5006" y="198633"/>
                </a:lnTo>
                <a:lnTo>
                  <a:pt x="0" y="248298"/>
                </a:lnTo>
                <a:lnTo>
                  <a:pt x="0" y="1317114"/>
                </a:lnTo>
                <a:lnTo>
                  <a:pt x="5132" y="1368933"/>
                </a:lnTo>
                <a:lnTo>
                  <a:pt x="20000" y="1417698"/>
                </a:lnTo>
                <a:lnTo>
                  <a:pt x="43810" y="1462219"/>
                </a:lnTo>
                <a:lnTo>
                  <a:pt x="75769" y="1501305"/>
                </a:lnTo>
                <a:lnTo>
                  <a:pt x="115083" y="1533766"/>
                </a:lnTo>
                <a:lnTo>
                  <a:pt x="160958" y="1558411"/>
                </a:lnTo>
                <a:lnTo>
                  <a:pt x="210815" y="1573584"/>
                </a:lnTo>
                <a:lnTo>
                  <a:pt x="261589" y="1578582"/>
                </a:lnTo>
                <a:lnTo>
                  <a:pt x="311821" y="1573688"/>
                </a:lnTo>
                <a:lnTo>
                  <a:pt x="360167" y="1559190"/>
                </a:lnTo>
                <a:lnTo>
                  <a:pt x="405221" y="1535364"/>
                </a:lnTo>
                <a:lnTo>
                  <a:pt x="445578" y="1502484"/>
                </a:lnTo>
                <a:lnTo>
                  <a:pt x="1175776" y="731772"/>
                </a:lnTo>
                <a:lnTo>
                  <a:pt x="492832" y="731772"/>
                </a:lnTo>
                <a:lnTo>
                  <a:pt x="492832" y="248298"/>
                </a:lnTo>
                <a:lnTo>
                  <a:pt x="487826" y="198633"/>
                </a:lnTo>
                <a:lnTo>
                  <a:pt x="473467" y="152376"/>
                </a:lnTo>
                <a:lnTo>
                  <a:pt x="450747" y="110517"/>
                </a:lnTo>
                <a:lnTo>
                  <a:pt x="420657" y="74048"/>
                </a:lnTo>
                <a:lnTo>
                  <a:pt x="384188" y="43958"/>
                </a:lnTo>
                <a:lnTo>
                  <a:pt x="342331" y="21239"/>
                </a:lnTo>
                <a:lnTo>
                  <a:pt x="296076" y="6881"/>
                </a:lnTo>
                <a:lnTo>
                  <a:pt x="246415" y="1875"/>
                </a:lnTo>
                <a:close/>
              </a:path>
              <a:path w="1543050" h="1578609" extrusionOk="0">
                <a:moveTo>
                  <a:pt x="1310598" y="0"/>
                </a:moveTo>
                <a:lnTo>
                  <a:pt x="1282322" y="0"/>
                </a:lnTo>
                <a:lnTo>
                  <a:pt x="1237091" y="6826"/>
                </a:lnTo>
                <a:lnTo>
                  <a:pt x="1193569" y="22039"/>
                </a:lnTo>
                <a:lnTo>
                  <a:pt x="1153026" y="45599"/>
                </a:lnTo>
                <a:lnTo>
                  <a:pt x="1116726" y="77464"/>
                </a:lnTo>
                <a:lnTo>
                  <a:pt x="492832" y="731772"/>
                </a:lnTo>
                <a:lnTo>
                  <a:pt x="1175776" y="731772"/>
                </a:lnTo>
                <a:lnTo>
                  <a:pt x="1476240" y="414558"/>
                </a:lnTo>
                <a:lnTo>
                  <a:pt x="1506556" y="374903"/>
                </a:lnTo>
                <a:lnTo>
                  <a:pt x="1527721" y="331338"/>
                </a:lnTo>
                <a:lnTo>
                  <a:pt x="1539778" y="285263"/>
                </a:lnTo>
                <a:lnTo>
                  <a:pt x="1542774" y="238078"/>
                </a:lnTo>
                <a:lnTo>
                  <a:pt x="1536752" y="191184"/>
                </a:lnTo>
                <a:lnTo>
                  <a:pt x="1521757" y="145982"/>
                </a:lnTo>
                <a:lnTo>
                  <a:pt x="1497835" y="103870"/>
                </a:lnTo>
                <a:lnTo>
                  <a:pt x="1465030" y="66250"/>
                </a:lnTo>
                <a:lnTo>
                  <a:pt x="1430227" y="38995"/>
                </a:lnTo>
                <a:lnTo>
                  <a:pt x="1392243" y="18889"/>
                </a:lnTo>
                <a:lnTo>
                  <a:pt x="1352045" y="5902"/>
                </a:lnTo>
                <a:lnTo>
                  <a:pt x="1310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3;p2">
            <a:extLst>
              <a:ext uri="{FF2B5EF4-FFF2-40B4-BE49-F238E27FC236}">
                <a16:creationId xmlns:a16="http://schemas.microsoft.com/office/drawing/2014/main" xmlns="" id="{7F69B8D7-88A0-4917-B806-791ED1F40E47}"/>
              </a:ext>
            </a:extLst>
          </p:cNvPr>
          <p:cNvSpPr/>
          <p:nvPr userDrawn="1"/>
        </p:nvSpPr>
        <p:spPr>
          <a:xfrm>
            <a:off x="14755180" y="8035066"/>
            <a:ext cx="868680" cy="1576705"/>
          </a:xfrm>
          <a:custGeom>
            <a:avLst/>
            <a:gdLst/>
            <a:ahLst/>
            <a:cxnLst/>
            <a:rect l="l" t="t" r="r" b="b"/>
            <a:pathLst>
              <a:path w="868680" h="1576704" extrusionOk="0">
                <a:moveTo>
                  <a:pt x="246415" y="0"/>
                </a:moveTo>
                <a:lnTo>
                  <a:pt x="196754" y="5006"/>
                </a:lnTo>
                <a:lnTo>
                  <a:pt x="150499" y="19363"/>
                </a:lnTo>
                <a:lnTo>
                  <a:pt x="108642" y="42082"/>
                </a:lnTo>
                <a:lnTo>
                  <a:pt x="72173" y="72172"/>
                </a:lnTo>
                <a:lnTo>
                  <a:pt x="42084" y="108641"/>
                </a:lnTo>
                <a:lnTo>
                  <a:pt x="19364" y="150500"/>
                </a:lnTo>
                <a:lnTo>
                  <a:pt x="5006" y="196757"/>
                </a:lnTo>
                <a:lnTo>
                  <a:pt x="0" y="246423"/>
                </a:lnTo>
                <a:lnTo>
                  <a:pt x="0" y="1315238"/>
                </a:lnTo>
                <a:lnTo>
                  <a:pt x="5132" y="1367057"/>
                </a:lnTo>
                <a:lnTo>
                  <a:pt x="20000" y="1415822"/>
                </a:lnTo>
                <a:lnTo>
                  <a:pt x="43810" y="1460343"/>
                </a:lnTo>
                <a:lnTo>
                  <a:pt x="75769" y="1499430"/>
                </a:lnTo>
                <a:lnTo>
                  <a:pt x="115083" y="1531891"/>
                </a:lnTo>
                <a:lnTo>
                  <a:pt x="160958" y="1556536"/>
                </a:lnTo>
                <a:lnTo>
                  <a:pt x="210815" y="1571708"/>
                </a:lnTo>
                <a:lnTo>
                  <a:pt x="261589" y="1576706"/>
                </a:lnTo>
                <a:lnTo>
                  <a:pt x="311821" y="1571812"/>
                </a:lnTo>
                <a:lnTo>
                  <a:pt x="360167" y="1557314"/>
                </a:lnTo>
                <a:lnTo>
                  <a:pt x="405221" y="1533488"/>
                </a:lnTo>
                <a:lnTo>
                  <a:pt x="445578" y="1500609"/>
                </a:lnTo>
                <a:lnTo>
                  <a:pt x="868391" y="1054422"/>
                </a:lnTo>
                <a:lnTo>
                  <a:pt x="801997" y="1053127"/>
                </a:lnTo>
                <a:lnTo>
                  <a:pt x="743391" y="1049498"/>
                </a:lnTo>
                <a:lnTo>
                  <a:pt x="692154" y="1043097"/>
                </a:lnTo>
                <a:lnTo>
                  <a:pt x="647865" y="1033484"/>
                </a:lnTo>
                <a:lnTo>
                  <a:pt x="610108" y="1020219"/>
                </a:lnTo>
                <a:lnTo>
                  <a:pt x="552506" y="980976"/>
                </a:lnTo>
                <a:lnTo>
                  <a:pt x="515995" y="921852"/>
                </a:lnTo>
                <a:lnTo>
                  <a:pt x="504601" y="883736"/>
                </a:lnTo>
                <a:lnTo>
                  <a:pt x="497221" y="839331"/>
                </a:lnTo>
                <a:lnTo>
                  <a:pt x="493438" y="788198"/>
                </a:lnTo>
                <a:lnTo>
                  <a:pt x="492832" y="729896"/>
                </a:lnTo>
                <a:lnTo>
                  <a:pt x="492832" y="246423"/>
                </a:lnTo>
                <a:lnTo>
                  <a:pt x="487826" y="196757"/>
                </a:lnTo>
                <a:lnTo>
                  <a:pt x="473467" y="150500"/>
                </a:lnTo>
                <a:lnTo>
                  <a:pt x="450747" y="108641"/>
                </a:lnTo>
                <a:lnTo>
                  <a:pt x="420657" y="72172"/>
                </a:lnTo>
                <a:lnTo>
                  <a:pt x="384188" y="42082"/>
                </a:lnTo>
                <a:lnTo>
                  <a:pt x="342331" y="19363"/>
                </a:lnTo>
                <a:lnTo>
                  <a:pt x="296076" y="5006"/>
                </a:lnTo>
                <a:lnTo>
                  <a:pt x="246415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4;p2">
            <a:extLst>
              <a:ext uri="{FF2B5EF4-FFF2-40B4-BE49-F238E27FC236}">
                <a16:creationId xmlns:a16="http://schemas.microsoft.com/office/drawing/2014/main" xmlns="" id="{45808CD6-84BA-468D-A97F-8540BC2A0991}"/>
              </a:ext>
            </a:extLst>
          </p:cNvPr>
          <p:cNvSpPr/>
          <p:nvPr userDrawn="1"/>
        </p:nvSpPr>
        <p:spPr>
          <a:xfrm>
            <a:off x="15705250" y="8035203"/>
            <a:ext cx="1532255" cy="1579245"/>
          </a:xfrm>
          <a:custGeom>
            <a:avLst/>
            <a:gdLst/>
            <a:ahLst/>
            <a:cxnLst/>
            <a:rect l="l" t="t" r="r" b="b"/>
            <a:pathLst>
              <a:path w="1532255" h="1579245" extrusionOk="0">
                <a:moveTo>
                  <a:pt x="1272229" y="0"/>
                </a:moveTo>
                <a:lnTo>
                  <a:pt x="1222351" y="4860"/>
                </a:lnTo>
                <a:lnTo>
                  <a:pt x="1174345" y="19256"/>
                </a:lnTo>
                <a:lnTo>
                  <a:pt x="1129605" y="42915"/>
                </a:lnTo>
                <a:lnTo>
                  <a:pt x="1089526" y="75559"/>
                </a:lnTo>
                <a:lnTo>
                  <a:pt x="66064" y="1166935"/>
                </a:lnTo>
                <a:lnTo>
                  <a:pt x="35960" y="1206309"/>
                </a:lnTo>
                <a:lnTo>
                  <a:pt x="14945" y="1249567"/>
                </a:lnTo>
                <a:lnTo>
                  <a:pt x="2973" y="1295318"/>
                </a:lnTo>
                <a:lnTo>
                  <a:pt x="0" y="1342172"/>
                </a:lnTo>
                <a:lnTo>
                  <a:pt x="5981" y="1388737"/>
                </a:lnTo>
                <a:lnTo>
                  <a:pt x="20871" y="1433622"/>
                </a:lnTo>
                <a:lnTo>
                  <a:pt x="44627" y="1475438"/>
                </a:lnTo>
                <a:lnTo>
                  <a:pt x="77202" y="1512792"/>
                </a:lnTo>
                <a:lnTo>
                  <a:pt x="116577" y="1542901"/>
                </a:lnTo>
                <a:lnTo>
                  <a:pt x="159837" y="1563920"/>
                </a:lnTo>
                <a:lnTo>
                  <a:pt x="205589" y="1575895"/>
                </a:lnTo>
                <a:lnTo>
                  <a:pt x="252444" y="1578869"/>
                </a:lnTo>
                <a:lnTo>
                  <a:pt x="299011" y="1572888"/>
                </a:lnTo>
                <a:lnTo>
                  <a:pt x="343899" y="1557996"/>
                </a:lnTo>
                <a:lnTo>
                  <a:pt x="385718" y="1534238"/>
                </a:lnTo>
                <a:lnTo>
                  <a:pt x="423077" y="1501660"/>
                </a:lnTo>
                <a:lnTo>
                  <a:pt x="1042607" y="840891"/>
                </a:lnTo>
                <a:lnTo>
                  <a:pt x="1531995" y="840891"/>
                </a:lnTo>
                <a:lnTo>
                  <a:pt x="1531995" y="259638"/>
                </a:lnTo>
                <a:lnTo>
                  <a:pt x="1526899" y="208181"/>
                </a:lnTo>
                <a:lnTo>
                  <a:pt x="1512135" y="159757"/>
                </a:lnTo>
                <a:lnTo>
                  <a:pt x="1488492" y="115549"/>
                </a:lnTo>
                <a:lnTo>
                  <a:pt x="1456758" y="76737"/>
                </a:lnTo>
                <a:lnTo>
                  <a:pt x="1417719" y="44503"/>
                </a:lnTo>
                <a:lnTo>
                  <a:pt x="1372165" y="20030"/>
                </a:lnTo>
                <a:lnTo>
                  <a:pt x="1322656" y="4962"/>
                </a:lnTo>
                <a:lnTo>
                  <a:pt x="1297472" y="1234"/>
                </a:lnTo>
                <a:lnTo>
                  <a:pt x="1272229" y="0"/>
                </a:lnTo>
                <a:close/>
              </a:path>
              <a:path w="1532255" h="1579245" extrusionOk="0">
                <a:moveTo>
                  <a:pt x="1531995" y="840891"/>
                </a:moveTo>
                <a:lnTo>
                  <a:pt x="1042607" y="840891"/>
                </a:lnTo>
                <a:lnTo>
                  <a:pt x="1042607" y="1332104"/>
                </a:lnTo>
                <a:lnTo>
                  <a:pt x="1047578" y="1381420"/>
                </a:lnTo>
                <a:lnTo>
                  <a:pt x="1061835" y="1427353"/>
                </a:lnTo>
                <a:lnTo>
                  <a:pt x="1084396" y="1468919"/>
                </a:lnTo>
                <a:lnTo>
                  <a:pt x="1114275" y="1505133"/>
                </a:lnTo>
                <a:lnTo>
                  <a:pt x="1150489" y="1535013"/>
                </a:lnTo>
                <a:lnTo>
                  <a:pt x="1192055" y="1557573"/>
                </a:lnTo>
                <a:lnTo>
                  <a:pt x="1237989" y="1571831"/>
                </a:lnTo>
                <a:lnTo>
                  <a:pt x="1287306" y="1576802"/>
                </a:lnTo>
                <a:lnTo>
                  <a:pt x="1336619" y="1571831"/>
                </a:lnTo>
                <a:lnTo>
                  <a:pt x="1382550" y="1557573"/>
                </a:lnTo>
                <a:lnTo>
                  <a:pt x="1424114" y="1535013"/>
                </a:lnTo>
                <a:lnTo>
                  <a:pt x="1460327" y="1505133"/>
                </a:lnTo>
                <a:lnTo>
                  <a:pt x="1490206" y="1468919"/>
                </a:lnTo>
                <a:lnTo>
                  <a:pt x="1512766" y="1427353"/>
                </a:lnTo>
                <a:lnTo>
                  <a:pt x="1527024" y="1381420"/>
                </a:lnTo>
                <a:lnTo>
                  <a:pt x="1531995" y="1332104"/>
                </a:lnTo>
                <a:lnTo>
                  <a:pt x="1531995" y="840891"/>
                </a:lnTo>
                <a:close/>
              </a:path>
            </a:pathLst>
          </a:custGeom>
          <a:solidFill>
            <a:srgbClr val="66C2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5;p2">
            <a:extLst>
              <a:ext uri="{FF2B5EF4-FFF2-40B4-BE49-F238E27FC236}">
                <a16:creationId xmlns:a16="http://schemas.microsoft.com/office/drawing/2014/main" xmlns="" id="{A53BBF99-EFF1-4598-9B3E-7E1E43ECFE8D}"/>
              </a:ext>
            </a:extLst>
          </p:cNvPr>
          <p:cNvSpPr/>
          <p:nvPr userDrawn="1"/>
        </p:nvSpPr>
        <p:spPr>
          <a:xfrm>
            <a:off x="16374291" y="8035203"/>
            <a:ext cx="866140" cy="1579245"/>
          </a:xfrm>
          <a:custGeom>
            <a:avLst/>
            <a:gdLst/>
            <a:ahLst/>
            <a:cxnLst/>
            <a:rect l="l" t="t" r="r" b="b"/>
            <a:pathLst>
              <a:path w="866140" h="1579245" extrusionOk="0">
                <a:moveTo>
                  <a:pt x="603190" y="0"/>
                </a:moveTo>
                <a:lnTo>
                  <a:pt x="553015" y="4954"/>
                </a:lnTo>
                <a:lnTo>
                  <a:pt x="504783" y="19589"/>
                </a:lnTo>
                <a:lnTo>
                  <a:pt x="459840" y="43559"/>
                </a:lnTo>
                <a:lnTo>
                  <a:pt x="419533" y="76517"/>
                </a:lnTo>
                <a:lnTo>
                  <a:pt x="0" y="523825"/>
                </a:lnTo>
                <a:lnTo>
                  <a:pt x="66350" y="525120"/>
                </a:lnTo>
                <a:lnTo>
                  <a:pt x="124837" y="528750"/>
                </a:lnTo>
                <a:lnTo>
                  <a:pt x="175893" y="535154"/>
                </a:lnTo>
                <a:lnTo>
                  <a:pt x="219951" y="544772"/>
                </a:lnTo>
                <a:lnTo>
                  <a:pt x="257444" y="558044"/>
                </a:lnTo>
                <a:lnTo>
                  <a:pt x="314469" y="597311"/>
                </a:lnTo>
                <a:lnTo>
                  <a:pt x="350431" y="656474"/>
                </a:lnTo>
                <a:lnTo>
                  <a:pt x="361596" y="694617"/>
                </a:lnTo>
                <a:lnTo>
                  <a:pt x="368795" y="739054"/>
                </a:lnTo>
                <a:lnTo>
                  <a:pt x="372460" y="790224"/>
                </a:lnTo>
                <a:lnTo>
                  <a:pt x="373024" y="848569"/>
                </a:lnTo>
                <a:lnTo>
                  <a:pt x="373024" y="1332402"/>
                </a:lnTo>
                <a:lnTo>
                  <a:pt x="378030" y="1382101"/>
                </a:lnTo>
                <a:lnTo>
                  <a:pt x="392387" y="1428389"/>
                </a:lnTo>
                <a:lnTo>
                  <a:pt x="415105" y="1470276"/>
                </a:lnTo>
                <a:lnTo>
                  <a:pt x="445193" y="1506770"/>
                </a:lnTo>
                <a:lnTo>
                  <a:pt x="481661" y="1536880"/>
                </a:lnTo>
                <a:lnTo>
                  <a:pt x="523517" y="1559615"/>
                </a:lnTo>
                <a:lnTo>
                  <a:pt x="569771" y="1573982"/>
                </a:lnTo>
                <a:lnTo>
                  <a:pt x="619433" y="1578992"/>
                </a:lnTo>
                <a:lnTo>
                  <a:pt x="669094" y="1573982"/>
                </a:lnTo>
                <a:lnTo>
                  <a:pt x="715350" y="1559615"/>
                </a:lnTo>
                <a:lnTo>
                  <a:pt x="757208" y="1536880"/>
                </a:lnTo>
                <a:lnTo>
                  <a:pt x="793677" y="1506770"/>
                </a:lnTo>
                <a:lnTo>
                  <a:pt x="823768" y="1470276"/>
                </a:lnTo>
                <a:lnTo>
                  <a:pt x="846488" y="1428389"/>
                </a:lnTo>
                <a:lnTo>
                  <a:pt x="860847" y="1382101"/>
                </a:lnTo>
                <a:lnTo>
                  <a:pt x="865854" y="1332402"/>
                </a:lnTo>
                <a:lnTo>
                  <a:pt x="865854" y="262807"/>
                </a:lnTo>
                <a:lnTo>
                  <a:pt x="860721" y="210947"/>
                </a:lnTo>
                <a:lnTo>
                  <a:pt x="845853" y="162145"/>
                </a:lnTo>
                <a:lnTo>
                  <a:pt x="822043" y="117591"/>
                </a:lnTo>
                <a:lnTo>
                  <a:pt x="790084" y="78477"/>
                </a:lnTo>
                <a:lnTo>
                  <a:pt x="750770" y="45993"/>
                </a:lnTo>
                <a:lnTo>
                  <a:pt x="704894" y="21329"/>
                </a:lnTo>
                <a:lnTo>
                  <a:pt x="654500" y="5574"/>
                </a:lnTo>
                <a:lnTo>
                  <a:pt x="628774" y="1423"/>
                </a:lnTo>
                <a:lnTo>
                  <a:pt x="603190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6;p2">
            <a:extLst>
              <a:ext uri="{FF2B5EF4-FFF2-40B4-BE49-F238E27FC236}">
                <a16:creationId xmlns:a16="http://schemas.microsoft.com/office/drawing/2014/main" xmlns="" id="{1D30CC48-4A9A-4AD6-AC63-CC9E47124EC1}"/>
              </a:ext>
            </a:extLst>
          </p:cNvPr>
          <p:cNvSpPr/>
          <p:nvPr userDrawn="1"/>
        </p:nvSpPr>
        <p:spPr>
          <a:xfrm>
            <a:off x="15693152" y="9088296"/>
            <a:ext cx="521970" cy="525780"/>
          </a:xfrm>
          <a:custGeom>
            <a:avLst/>
            <a:gdLst/>
            <a:ahLst/>
            <a:cxnLst/>
            <a:rect l="l" t="t" r="r" b="b"/>
            <a:pathLst>
              <a:path w="521969" h="525779" extrusionOk="0">
                <a:moveTo>
                  <a:pt x="235018" y="0"/>
                </a:moveTo>
                <a:lnTo>
                  <a:pt x="27953" y="0"/>
                </a:lnTo>
                <a:lnTo>
                  <a:pt x="17098" y="2191"/>
                </a:lnTo>
                <a:lnTo>
                  <a:pt x="8231" y="8167"/>
                </a:lnTo>
                <a:lnTo>
                  <a:pt x="2253" y="17031"/>
                </a:lnTo>
                <a:lnTo>
                  <a:pt x="60" y="27886"/>
                </a:lnTo>
                <a:lnTo>
                  <a:pt x="0" y="293062"/>
                </a:lnTo>
                <a:lnTo>
                  <a:pt x="5774" y="339821"/>
                </a:lnTo>
                <a:lnTo>
                  <a:pt x="20607" y="382764"/>
                </a:lnTo>
                <a:lnTo>
                  <a:pt x="43406" y="421269"/>
                </a:lnTo>
                <a:lnTo>
                  <a:pt x="73076" y="454711"/>
                </a:lnTo>
                <a:lnTo>
                  <a:pt x="108528" y="482466"/>
                </a:lnTo>
                <a:lnTo>
                  <a:pt x="148666" y="503912"/>
                </a:lnTo>
                <a:lnTo>
                  <a:pt x="192400" y="518424"/>
                </a:lnTo>
                <a:lnTo>
                  <a:pt x="238636" y="525379"/>
                </a:lnTo>
                <a:lnTo>
                  <a:pt x="286282" y="524153"/>
                </a:lnTo>
                <a:lnTo>
                  <a:pt x="332723" y="514547"/>
                </a:lnTo>
                <a:lnTo>
                  <a:pt x="375630" y="497337"/>
                </a:lnTo>
                <a:lnTo>
                  <a:pt x="414341" y="473344"/>
                </a:lnTo>
                <a:lnTo>
                  <a:pt x="448190" y="443392"/>
                </a:lnTo>
                <a:lnTo>
                  <a:pt x="476515" y="408303"/>
                </a:lnTo>
                <a:lnTo>
                  <a:pt x="498652" y="368898"/>
                </a:lnTo>
                <a:lnTo>
                  <a:pt x="513938" y="326001"/>
                </a:lnTo>
                <a:lnTo>
                  <a:pt x="521709" y="280433"/>
                </a:lnTo>
                <a:lnTo>
                  <a:pt x="521301" y="233017"/>
                </a:lnTo>
                <a:lnTo>
                  <a:pt x="512471" y="187039"/>
                </a:lnTo>
                <a:lnTo>
                  <a:pt x="495973" y="145443"/>
                </a:lnTo>
                <a:lnTo>
                  <a:pt x="472631" y="108502"/>
                </a:lnTo>
                <a:lnTo>
                  <a:pt x="443271" y="76492"/>
                </a:lnTo>
                <a:lnTo>
                  <a:pt x="408715" y="49687"/>
                </a:lnTo>
                <a:lnTo>
                  <a:pt x="369787" y="28360"/>
                </a:lnTo>
                <a:lnTo>
                  <a:pt x="327313" y="12787"/>
                </a:lnTo>
                <a:lnTo>
                  <a:pt x="282115" y="3242"/>
                </a:lnTo>
                <a:lnTo>
                  <a:pt x="235018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B82CE1F9-8AA8-41F6-97EE-B6CCA8C1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40" y="4234428"/>
            <a:ext cx="10554165" cy="245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3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те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2;gfc6179b51b_7_14">
            <a:extLst>
              <a:ext uri="{FF2B5EF4-FFF2-40B4-BE49-F238E27FC236}">
                <a16:creationId xmlns:a16="http://schemas.microsoft.com/office/drawing/2014/main" xmlns="" id="{F2F49CA3-6680-4E34-8F59-BD1ED33FE266}"/>
              </a:ext>
            </a:extLst>
          </p:cNvPr>
          <p:cNvSpPr/>
          <p:nvPr userDrawn="1"/>
        </p:nvSpPr>
        <p:spPr>
          <a:xfrm>
            <a:off x="-1" y="0"/>
            <a:ext cx="18000663" cy="104394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7992" y="0"/>
                </a:lnTo>
                <a:lnTo>
                  <a:pt x="182879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84C2DD"/>
          </a:solidFill>
          <a:ln>
            <a:solidFill>
              <a:srgbClr val="84C2DD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3;gfc6179b51b_7_14">
            <a:extLst>
              <a:ext uri="{FF2B5EF4-FFF2-40B4-BE49-F238E27FC236}">
                <a16:creationId xmlns:a16="http://schemas.microsoft.com/office/drawing/2014/main" xmlns="" id="{C5B2130B-3296-4425-89D5-4ED0BD1BFEEF}"/>
              </a:ext>
            </a:extLst>
          </p:cNvPr>
          <p:cNvSpPr/>
          <p:nvPr userDrawn="1"/>
        </p:nvSpPr>
        <p:spPr>
          <a:xfrm>
            <a:off x="-1" y="0"/>
            <a:ext cx="6948170" cy="6684009"/>
          </a:xfrm>
          <a:custGeom>
            <a:avLst/>
            <a:gdLst/>
            <a:ahLst/>
            <a:cxnLst/>
            <a:rect l="l" t="t" r="r" b="b"/>
            <a:pathLst>
              <a:path w="694817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5232743" y="2727982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  <a:path w="6948170" h="6684009" extrusionOk="0">
                <a:moveTo>
                  <a:pt x="6852581" y="0"/>
                </a:moveTo>
                <a:lnTo>
                  <a:pt x="4643663" y="0"/>
                </a:lnTo>
                <a:lnTo>
                  <a:pt x="2042485" y="2727982"/>
                </a:lnTo>
                <a:lnTo>
                  <a:pt x="5232743" y="2727982"/>
                </a:lnTo>
                <a:lnTo>
                  <a:pt x="6636304" y="1246172"/>
                </a:lnTo>
                <a:lnTo>
                  <a:pt x="6668849" y="1209982"/>
                </a:lnTo>
                <a:lnTo>
                  <a:pt x="6699588" y="1172806"/>
                </a:lnTo>
                <a:lnTo>
                  <a:pt x="6728523" y="1134698"/>
                </a:lnTo>
                <a:lnTo>
                  <a:pt x="6755656" y="1095716"/>
                </a:lnTo>
                <a:lnTo>
                  <a:pt x="6780989" y="1055915"/>
                </a:lnTo>
                <a:lnTo>
                  <a:pt x="6804522" y="1015354"/>
                </a:lnTo>
                <a:lnTo>
                  <a:pt x="6826259" y="974087"/>
                </a:lnTo>
                <a:lnTo>
                  <a:pt x="6846201" y="932171"/>
                </a:lnTo>
                <a:lnTo>
                  <a:pt x="6864350" y="889664"/>
                </a:lnTo>
                <a:lnTo>
                  <a:pt x="6880708" y="846620"/>
                </a:lnTo>
                <a:lnTo>
                  <a:pt x="6895275" y="803097"/>
                </a:lnTo>
                <a:lnTo>
                  <a:pt x="6908055" y="759152"/>
                </a:lnTo>
                <a:lnTo>
                  <a:pt x="6919050" y="714840"/>
                </a:lnTo>
                <a:lnTo>
                  <a:pt x="6928260" y="670219"/>
                </a:lnTo>
                <a:lnTo>
                  <a:pt x="6935687" y="625344"/>
                </a:lnTo>
                <a:lnTo>
                  <a:pt x="6941334" y="580272"/>
                </a:lnTo>
                <a:lnTo>
                  <a:pt x="6945203" y="535059"/>
                </a:lnTo>
                <a:lnTo>
                  <a:pt x="6947294" y="489763"/>
                </a:lnTo>
                <a:lnTo>
                  <a:pt x="6947611" y="444439"/>
                </a:lnTo>
                <a:lnTo>
                  <a:pt x="6946154" y="399143"/>
                </a:lnTo>
                <a:lnTo>
                  <a:pt x="6942925" y="353934"/>
                </a:lnTo>
                <a:lnTo>
                  <a:pt x="6937927" y="308866"/>
                </a:lnTo>
                <a:lnTo>
                  <a:pt x="6931161" y="263996"/>
                </a:lnTo>
                <a:lnTo>
                  <a:pt x="6922629" y="219381"/>
                </a:lnTo>
                <a:lnTo>
                  <a:pt x="6912332" y="175078"/>
                </a:lnTo>
                <a:lnTo>
                  <a:pt x="6900274" y="131142"/>
                </a:lnTo>
                <a:lnTo>
                  <a:pt x="6886454" y="87630"/>
                </a:lnTo>
                <a:lnTo>
                  <a:pt x="6870876" y="44599"/>
                </a:lnTo>
                <a:lnTo>
                  <a:pt x="6853540" y="2104"/>
                </a:lnTo>
                <a:lnTo>
                  <a:pt x="6852581" y="0"/>
                </a:lnTo>
                <a:close/>
              </a:path>
            </a:pathLst>
          </a:custGeom>
          <a:solidFill>
            <a:srgbClr val="8E90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4;gfc6179b51b_7_14">
            <a:extLst>
              <a:ext uri="{FF2B5EF4-FFF2-40B4-BE49-F238E27FC236}">
                <a16:creationId xmlns:a16="http://schemas.microsoft.com/office/drawing/2014/main" xmlns="" id="{5BB5C978-8988-4623-B891-C66E1629352C}"/>
              </a:ext>
            </a:extLst>
          </p:cNvPr>
          <p:cNvSpPr/>
          <p:nvPr userDrawn="1"/>
        </p:nvSpPr>
        <p:spPr>
          <a:xfrm>
            <a:off x="-1" y="0"/>
            <a:ext cx="3797300" cy="6684009"/>
          </a:xfrm>
          <a:custGeom>
            <a:avLst/>
            <a:gdLst/>
            <a:ahLst/>
            <a:cxnLst/>
            <a:rect l="l" t="t" r="r" b="b"/>
            <a:pathLst>
              <a:path w="379730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3796837" y="4243953"/>
                </a:lnTo>
                <a:lnTo>
                  <a:pt x="3660070" y="4242575"/>
                </a:lnTo>
                <a:lnTo>
                  <a:pt x="3530116" y="4239431"/>
                </a:lnTo>
                <a:lnTo>
                  <a:pt x="3406824" y="4234361"/>
                </a:lnTo>
                <a:lnTo>
                  <a:pt x="3347628" y="4231055"/>
                </a:lnTo>
                <a:lnTo>
                  <a:pt x="3290041" y="4227208"/>
                </a:lnTo>
                <a:lnTo>
                  <a:pt x="3234044" y="4222801"/>
                </a:lnTo>
                <a:lnTo>
                  <a:pt x="3179617" y="4217813"/>
                </a:lnTo>
                <a:lnTo>
                  <a:pt x="3126742" y="4212224"/>
                </a:lnTo>
                <a:lnTo>
                  <a:pt x="3075399" y="4206015"/>
                </a:lnTo>
                <a:lnTo>
                  <a:pt x="3025570" y="4199166"/>
                </a:lnTo>
                <a:lnTo>
                  <a:pt x="2977236" y="4191656"/>
                </a:lnTo>
                <a:lnTo>
                  <a:pt x="2930378" y="4183467"/>
                </a:lnTo>
                <a:lnTo>
                  <a:pt x="2884977" y="4174578"/>
                </a:lnTo>
                <a:lnTo>
                  <a:pt x="2841014" y="4164969"/>
                </a:lnTo>
                <a:lnTo>
                  <a:pt x="2798469" y="4154621"/>
                </a:lnTo>
                <a:lnTo>
                  <a:pt x="2757325" y="4143513"/>
                </a:lnTo>
                <a:lnTo>
                  <a:pt x="2717562" y="4131626"/>
                </a:lnTo>
                <a:lnTo>
                  <a:pt x="2679161" y="4118940"/>
                </a:lnTo>
                <a:lnTo>
                  <a:pt x="2642103" y="4105434"/>
                </a:lnTo>
                <a:lnTo>
                  <a:pt x="2606369" y="4091090"/>
                </a:lnTo>
                <a:lnTo>
                  <a:pt x="2538798" y="4059805"/>
                </a:lnTo>
                <a:lnTo>
                  <a:pt x="2476297" y="4024925"/>
                </a:lnTo>
                <a:lnTo>
                  <a:pt x="2418714" y="3986293"/>
                </a:lnTo>
                <a:lnTo>
                  <a:pt x="2365897" y="3943748"/>
                </a:lnTo>
                <a:lnTo>
                  <a:pt x="2317695" y="3897131"/>
                </a:lnTo>
                <a:lnTo>
                  <a:pt x="2273955" y="3846285"/>
                </a:lnTo>
                <a:lnTo>
                  <a:pt x="2234527" y="3791049"/>
                </a:lnTo>
                <a:lnTo>
                  <a:pt x="2199259" y="3731265"/>
                </a:lnTo>
                <a:lnTo>
                  <a:pt x="2167998" y="3666774"/>
                </a:lnTo>
                <a:lnTo>
                  <a:pt x="2140595" y="3597416"/>
                </a:lnTo>
                <a:lnTo>
                  <a:pt x="2128291" y="3560863"/>
                </a:lnTo>
                <a:lnTo>
                  <a:pt x="2116896" y="3523033"/>
                </a:lnTo>
                <a:lnTo>
                  <a:pt x="2106388" y="3483908"/>
                </a:lnTo>
                <a:lnTo>
                  <a:pt x="2096750" y="3443466"/>
                </a:lnTo>
                <a:lnTo>
                  <a:pt x="2087962" y="3401689"/>
                </a:lnTo>
                <a:lnTo>
                  <a:pt x="2080006" y="3358556"/>
                </a:lnTo>
                <a:lnTo>
                  <a:pt x="2072862" y="3314047"/>
                </a:lnTo>
                <a:lnTo>
                  <a:pt x="2066512" y="3268143"/>
                </a:lnTo>
                <a:lnTo>
                  <a:pt x="2060936" y="3220824"/>
                </a:lnTo>
                <a:lnTo>
                  <a:pt x="2056116" y="3172069"/>
                </a:lnTo>
                <a:lnTo>
                  <a:pt x="2052033" y="3121860"/>
                </a:lnTo>
                <a:lnTo>
                  <a:pt x="2048667" y="3070175"/>
                </a:lnTo>
                <a:lnTo>
                  <a:pt x="2046000" y="3016996"/>
                </a:lnTo>
                <a:lnTo>
                  <a:pt x="2044013" y="2962302"/>
                </a:lnTo>
                <a:lnTo>
                  <a:pt x="2042687" y="2906074"/>
                </a:lnTo>
                <a:lnTo>
                  <a:pt x="2042003" y="2848291"/>
                </a:lnTo>
                <a:lnTo>
                  <a:pt x="2041942" y="2788934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5;gfc6179b51b_7_14">
            <a:extLst>
              <a:ext uri="{FF2B5EF4-FFF2-40B4-BE49-F238E27FC236}">
                <a16:creationId xmlns:a16="http://schemas.microsoft.com/office/drawing/2014/main" xmlns="" id="{88A7C779-8045-4A40-AC2B-7B0A0775F761}"/>
              </a:ext>
            </a:extLst>
          </p:cNvPr>
          <p:cNvSpPr/>
          <p:nvPr userDrawn="1"/>
        </p:nvSpPr>
        <p:spPr>
          <a:xfrm>
            <a:off x="4121999" y="4238377"/>
            <a:ext cx="2440940" cy="2456815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4;gfc6179b51b_0_233">
            <a:extLst>
              <a:ext uri="{FF2B5EF4-FFF2-40B4-BE49-F238E27FC236}">
                <a16:creationId xmlns:a16="http://schemas.microsoft.com/office/drawing/2014/main" xmlns="" id="{1E7351AE-BA28-43BB-9BFD-B0569FA22389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8428777-6A88-4739-80C9-6B63323F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40" y="4234428"/>
            <a:ext cx="10554165" cy="245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те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2;gfc6179b51b_7_14">
            <a:extLst>
              <a:ext uri="{FF2B5EF4-FFF2-40B4-BE49-F238E27FC236}">
                <a16:creationId xmlns:a16="http://schemas.microsoft.com/office/drawing/2014/main" xmlns="" id="{F1673B65-AFBD-4D97-BE58-570667B27BEF}"/>
              </a:ext>
            </a:extLst>
          </p:cNvPr>
          <p:cNvSpPr/>
          <p:nvPr userDrawn="1"/>
        </p:nvSpPr>
        <p:spPr>
          <a:xfrm>
            <a:off x="-1" y="0"/>
            <a:ext cx="18000663" cy="104394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7992" y="0"/>
                </a:lnTo>
                <a:lnTo>
                  <a:pt x="182879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66C2A9"/>
          </a:solidFill>
          <a:ln>
            <a:solidFill>
              <a:srgbClr val="66C2A9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3;gfc6179b51b_7_14">
            <a:extLst>
              <a:ext uri="{FF2B5EF4-FFF2-40B4-BE49-F238E27FC236}">
                <a16:creationId xmlns:a16="http://schemas.microsoft.com/office/drawing/2014/main" xmlns="" id="{66C90B06-3C98-41F3-B3F2-50A7967B6EAB}"/>
              </a:ext>
            </a:extLst>
          </p:cNvPr>
          <p:cNvSpPr/>
          <p:nvPr userDrawn="1"/>
        </p:nvSpPr>
        <p:spPr>
          <a:xfrm>
            <a:off x="-1" y="0"/>
            <a:ext cx="6948170" cy="6684009"/>
          </a:xfrm>
          <a:custGeom>
            <a:avLst/>
            <a:gdLst/>
            <a:ahLst/>
            <a:cxnLst/>
            <a:rect l="l" t="t" r="r" b="b"/>
            <a:pathLst>
              <a:path w="694817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5232743" y="2727982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  <a:path w="6948170" h="6684009" extrusionOk="0">
                <a:moveTo>
                  <a:pt x="6852581" y="0"/>
                </a:moveTo>
                <a:lnTo>
                  <a:pt x="4643663" y="0"/>
                </a:lnTo>
                <a:lnTo>
                  <a:pt x="2042485" y="2727982"/>
                </a:lnTo>
                <a:lnTo>
                  <a:pt x="5232743" y="2727982"/>
                </a:lnTo>
                <a:lnTo>
                  <a:pt x="6636304" y="1246172"/>
                </a:lnTo>
                <a:lnTo>
                  <a:pt x="6668849" y="1209982"/>
                </a:lnTo>
                <a:lnTo>
                  <a:pt x="6699588" y="1172806"/>
                </a:lnTo>
                <a:lnTo>
                  <a:pt x="6728523" y="1134698"/>
                </a:lnTo>
                <a:lnTo>
                  <a:pt x="6755656" y="1095716"/>
                </a:lnTo>
                <a:lnTo>
                  <a:pt x="6780989" y="1055915"/>
                </a:lnTo>
                <a:lnTo>
                  <a:pt x="6804522" y="1015354"/>
                </a:lnTo>
                <a:lnTo>
                  <a:pt x="6826259" y="974087"/>
                </a:lnTo>
                <a:lnTo>
                  <a:pt x="6846201" y="932171"/>
                </a:lnTo>
                <a:lnTo>
                  <a:pt x="6864350" y="889664"/>
                </a:lnTo>
                <a:lnTo>
                  <a:pt x="6880708" y="846620"/>
                </a:lnTo>
                <a:lnTo>
                  <a:pt x="6895275" y="803097"/>
                </a:lnTo>
                <a:lnTo>
                  <a:pt x="6908055" y="759152"/>
                </a:lnTo>
                <a:lnTo>
                  <a:pt x="6919050" y="714840"/>
                </a:lnTo>
                <a:lnTo>
                  <a:pt x="6928260" y="670219"/>
                </a:lnTo>
                <a:lnTo>
                  <a:pt x="6935687" y="625344"/>
                </a:lnTo>
                <a:lnTo>
                  <a:pt x="6941334" y="580272"/>
                </a:lnTo>
                <a:lnTo>
                  <a:pt x="6945203" y="535059"/>
                </a:lnTo>
                <a:lnTo>
                  <a:pt x="6947294" y="489763"/>
                </a:lnTo>
                <a:lnTo>
                  <a:pt x="6947611" y="444439"/>
                </a:lnTo>
                <a:lnTo>
                  <a:pt x="6946154" y="399143"/>
                </a:lnTo>
                <a:lnTo>
                  <a:pt x="6942925" y="353934"/>
                </a:lnTo>
                <a:lnTo>
                  <a:pt x="6937927" y="308866"/>
                </a:lnTo>
                <a:lnTo>
                  <a:pt x="6931161" y="263996"/>
                </a:lnTo>
                <a:lnTo>
                  <a:pt x="6922629" y="219381"/>
                </a:lnTo>
                <a:lnTo>
                  <a:pt x="6912332" y="175078"/>
                </a:lnTo>
                <a:lnTo>
                  <a:pt x="6900274" y="131142"/>
                </a:lnTo>
                <a:lnTo>
                  <a:pt x="6886454" y="87630"/>
                </a:lnTo>
                <a:lnTo>
                  <a:pt x="6870876" y="44599"/>
                </a:lnTo>
                <a:lnTo>
                  <a:pt x="6853540" y="2104"/>
                </a:lnTo>
                <a:lnTo>
                  <a:pt x="6852581" y="0"/>
                </a:lnTo>
                <a:close/>
              </a:path>
            </a:pathLst>
          </a:custGeom>
          <a:solidFill>
            <a:srgbClr val="8E90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4;gfc6179b51b_7_14">
            <a:extLst>
              <a:ext uri="{FF2B5EF4-FFF2-40B4-BE49-F238E27FC236}">
                <a16:creationId xmlns:a16="http://schemas.microsoft.com/office/drawing/2014/main" xmlns="" id="{47481F27-B94A-4645-8193-C0006E18E149}"/>
              </a:ext>
            </a:extLst>
          </p:cNvPr>
          <p:cNvSpPr/>
          <p:nvPr userDrawn="1"/>
        </p:nvSpPr>
        <p:spPr>
          <a:xfrm>
            <a:off x="-1" y="0"/>
            <a:ext cx="3797300" cy="6684009"/>
          </a:xfrm>
          <a:custGeom>
            <a:avLst/>
            <a:gdLst/>
            <a:ahLst/>
            <a:cxnLst/>
            <a:rect l="l" t="t" r="r" b="b"/>
            <a:pathLst>
              <a:path w="379730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3796837" y="4243953"/>
                </a:lnTo>
                <a:lnTo>
                  <a:pt x="3660070" y="4242575"/>
                </a:lnTo>
                <a:lnTo>
                  <a:pt x="3530116" y="4239431"/>
                </a:lnTo>
                <a:lnTo>
                  <a:pt x="3406824" y="4234361"/>
                </a:lnTo>
                <a:lnTo>
                  <a:pt x="3347628" y="4231055"/>
                </a:lnTo>
                <a:lnTo>
                  <a:pt x="3290041" y="4227208"/>
                </a:lnTo>
                <a:lnTo>
                  <a:pt x="3234044" y="4222801"/>
                </a:lnTo>
                <a:lnTo>
                  <a:pt x="3179617" y="4217813"/>
                </a:lnTo>
                <a:lnTo>
                  <a:pt x="3126742" y="4212224"/>
                </a:lnTo>
                <a:lnTo>
                  <a:pt x="3075399" y="4206015"/>
                </a:lnTo>
                <a:lnTo>
                  <a:pt x="3025570" y="4199166"/>
                </a:lnTo>
                <a:lnTo>
                  <a:pt x="2977236" y="4191656"/>
                </a:lnTo>
                <a:lnTo>
                  <a:pt x="2930378" y="4183467"/>
                </a:lnTo>
                <a:lnTo>
                  <a:pt x="2884977" y="4174578"/>
                </a:lnTo>
                <a:lnTo>
                  <a:pt x="2841014" y="4164969"/>
                </a:lnTo>
                <a:lnTo>
                  <a:pt x="2798469" y="4154621"/>
                </a:lnTo>
                <a:lnTo>
                  <a:pt x="2757325" y="4143513"/>
                </a:lnTo>
                <a:lnTo>
                  <a:pt x="2717562" y="4131626"/>
                </a:lnTo>
                <a:lnTo>
                  <a:pt x="2679161" y="4118940"/>
                </a:lnTo>
                <a:lnTo>
                  <a:pt x="2642103" y="4105434"/>
                </a:lnTo>
                <a:lnTo>
                  <a:pt x="2606369" y="4091090"/>
                </a:lnTo>
                <a:lnTo>
                  <a:pt x="2538798" y="4059805"/>
                </a:lnTo>
                <a:lnTo>
                  <a:pt x="2476297" y="4024925"/>
                </a:lnTo>
                <a:lnTo>
                  <a:pt x="2418714" y="3986293"/>
                </a:lnTo>
                <a:lnTo>
                  <a:pt x="2365897" y="3943748"/>
                </a:lnTo>
                <a:lnTo>
                  <a:pt x="2317695" y="3897131"/>
                </a:lnTo>
                <a:lnTo>
                  <a:pt x="2273955" y="3846285"/>
                </a:lnTo>
                <a:lnTo>
                  <a:pt x="2234527" y="3791049"/>
                </a:lnTo>
                <a:lnTo>
                  <a:pt x="2199259" y="3731265"/>
                </a:lnTo>
                <a:lnTo>
                  <a:pt x="2167998" y="3666774"/>
                </a:lnTo>
                <a:lnTo>
                  <a:pt x="2140595" y="3597416"/>
                </a:lnTo>
                <a:lnTo>
                  <a:pt x="2128291" y="3560863"/>
                </a:lnTo>
                <a:lnTo>
                  <a:pt x="2116896" y="3523033"/>
                </a:lnTo>
                <a:lnTo>
                  <a:pt x="2106388" y="3483908"/>
                </a:lnTo>
                <a:lnTo>
                  <a:pt x="2096750" y="3443466"/>
                </a:lnTo>
                <a:lnTo>
                  <a:pt x="2087962" y="3401689"/>
                </a:lnTo>
                <a:lnTo>
                  <a:pt x="2080006" y="3358556"/>
                </a:lnTo>
                <a:lnTo>
                  <a:pt x="2072862" y="3314047"/>
                </a:lnTo>
                <a:lnTo>
                  <a:pt x="2066512" y="3268143"/>
                </a:lnTo>
                <a:lnTo>
                  <a:pt x="2060936" y="3220824"/>
                </a:lnTo>
                <a:lnTo>
                  <a:pt x="2056116" y="3172069"/>
                </a:lnTo>
                <a:lnTo>
                  <a:pt x="2052033" y="3121860"/>
                </a:lnTo>
                <a:lnTo>
                  <a:pt x="2048667" y="3070175"/>
                </a:lnTo>
                <a:lnTo>
                  <a:pt x="2046000" y="3016996"/>
                </a:lnTo>
                <a:lnTo>
                  <a:pt x="2044013" y="2962302"/>
                </a:lnTo>
                <a:lnTo>
                  <a:pt x="2042687" y="2906074"/>
                </a:lnTo>
                <a:lnTo>
                  <a:pt x="2042003" y="2848291"/>
                </a:lnTo>
                <a:lnTo>
                  <a:pt x="2041942" y="2788934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5;gfc6179b51b_7_14">
            <a:extLst>
              <a:ext uri="{FF2B5EF4-FFF2-40B4-BE49-F238E27FC236}">
                <a16:creationId xmlns:a16="http://schemas.microsoft.com/office/drawing/2014/main" xmlns="" id="{151F439D-55F3-471C-99E2-54938D01B20A}"/>
              </a:ext>
            </a:extLst>
          </p:cNvPr>
          <p:cNvSpPr/>
          <p:nvPr userDrawn="1"/>
        </p:nvSpPr>
        <p:spPr>
          <a:xfrm>
            <a:off x="4121999" y="4238377"/>
            <a:ext cx="2440940" cy="2456815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4;gfc6179b51b_0_233">
            <a:extLst>
              <a:ext uri="{FF2B5EF4-FFF2-40B4-BE49-F238E27FC236}">
                <a16:creationId xmlns:a16="http://schemas.microsoft.com/office/drawing/2014/main" xmlns="" id="{F62CC97D-8DA7-4FB5-8931-ED5BDBAA61EB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8C503041-6AD5-437E-AB75-FE0B168A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40" y="4234428"/>
            <a:ext cx="10554165" cy="245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B79B3EC-24FE-45EA-AE36-32B17EEA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текста или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;gfc6179b51b_0_303">
            <a:extLst>
              <a:ext uri="{FF2B5EF4-FFF2-40B4-BE49-F238E27FC236}">
                <a16:creationId xmlns:a16="http://schemas.microsoft.com/office/drawing/2014/main" xmlns="" id="{8B42722D-3F83-4CA2-BE4C-AC248C5E5D03}"/>
              </a:ext>
            </a:extLst>
          </p:cNvPr>
          <p:cNvSpPr/>
          <p:nvPr userDrawn="1"/>
        </p:nvSpPr>
        <p:spPr>
          <a:xfrm>
            <a:off x="0" y="0"/>
            <a:ext cx="6948170" cy="6684009"/>
          </a:xfrm>
          <a:custGeom>
            <a:avLst/>
            <a:gdLst/>
            <a:ahLst/>
            <a:cxnLst/>
            <a:rect l="l" t="t" r="r" b="b"/>
            <a:pathLst>
              <a:path w="694817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5232743" y="2727982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  <a:path w="6948170" h="6684009" extrusionOk="0">
                <a:moveTo>
                  <a:pt x="6852581" y="0"/>
                </a:moveTo>
                <a:lnTo>
                  <a:pt x="4643663" y="0"/>
                </a:lnTo>
                <a:lnTo>
                  <a:pt x="2042485" y="2727982"/>
                </a:lnTo>
                <a:lnTo>
                  <a:pt x="5232743" y="2727982"/>
                </a:lnTo>
                <a:lnTo>
                  <a:pt x="6636304" y="1246172"/>
                </a:lnTo>
                <a:lnTo>
                  <a:pt x="6668849" y="1209982"/>
                </a:lnTo>
                <a:lnTo>
                  <a:pt x="6699588" y="1172806"/>
                </a:lnTo>
                <a:lnTo>
                  <a:pt x="6728523" y="1134698"/>
                </a:lnTo>
                <a:lnTo>
                  <a:pt x="6755656" y="1095716"/>
                </a:lnTo>
                <a:lnTo>
                  <a:pt x="6780989" y="1055915"/>
                </a:lnTo>
                <a:lnTo>
                  <a:pt x="6804522" y="1015354"/>
                </a:lnTo>
                <a:lnTo>
                  <a:pt x="6826259" y="974087"/>
                </a:lnTo>
                <a:lnTo>
                  <a:pt x="6846201" y="932171"/>
                </a:lnTo>
                <a:lnTo>
                  <a:pt x="6864350" y="889664"/>
                </a:lnTo>
                <a:lnTo>
                  <a:pt x="6880708" y="846620"/>
                </a:lnTo>
                <a:lnTo>
                  <a:pt x="6895275" y="803097"/>
                </a:lnTo>
                <a:lnTo>
                  <a:pt x="6908055" y="759152"/>
                </a:lnTo>
                <a:lnTo>
                  <a:pt x="6919050" y="714840"/>
                </a:lnTo>
                <a:lnTo>
                  <a:pt x="6928260" y="670219"/>
                </a:lnTo>
                <a:lnTo>
                  <a:pt x="6935687" y="625344"/>
                </a:lnTo>
                <a:lnTo>
                  <a:pt x="6941334" y="580272"/>
                </a:lnTo>
                <a:lnTo>
                  <a:pt x="6945203" y="535059"/>
                </a:lnTo>
                <a:lnTo>
                  <a:pt x="6947294" y="489763"/>
                </a:lnTo>
                <a:lnTo>
                  <a:pt x="6947611" y="444439"/>
                </a:lnTo>
                <a:lnTo>
                  <a:pt x="6946154" y="399143"/>
                </a:lnTo>
                <a:lnTo>
                  <a:pt x="6942925" y="353934"/>
                </a:lnTo>
                <a:lnTo>
                  <a:pt x="6937927" y="308866"/>
                </a:lnTo>
                <a:lnTo>
                  <a:pt x="6931161" y="263996"/>
                </a:lnTo>
                <a:lnTo>
                  <a:pt x="6922629" y="219381"/>
                </a:lnTo>
                <a:lnTo>
                  <a:pt x="6912332" y="175078"/>
                </a:lnTo>
                <a:lnTo>
                  <a:pt x="6900274" y="131142"/>
                </a:lnTo>
                <a:lnTo>
                  <a:pt x="6886454" y="87630"/>
                </a:lnTo>
                <a:lnTo>
                  <a:pt x="6870876" y="44599"/>
                </a:lnTo>
                <a:lnTo>
                  <a:pt x="6853540" y="2104"/>
                </a:lnTo>
                <a:lnTo>
                  <a:pt x="68525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8;gfc6179b51b_0_303">
            <a:extLst>
              <a:ext uri="{FF2B5EF4-FFF2-40B4-BE49-F238E27FC236}">
                <a16:creationId xmlns:a16="http://schemas.microsoft.com/office/drawing/2014/main" xmlns="" id="{32010B66-F8BD-476E-A98D-CF1A40AA8DCE}"/>
              </a:ext>
            </a:extLst>
          </p:cNvPr>
          <p:cNvSpPr/>
          <p:nvPr userDrawn="1"/>
        </p:nvSpPr>
        <p:spPr>
          <a:xfrm>
            <a:off x="0" y="0"/>
            <a:ext cx="3797300" cy="6684009"/>
          </a:xfrm>
          <a:custGeom>
            <a:avLst/>
            <a:gdLst/>
            <a:ahLst/>
            <a:cxnLst/>
            <a:rect l="l" t="t" r="r" b="b"/>
            <a:pathLst>
              <a:path w="379730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3796837" y="4243953"/>
                </a:lnTo>
                <a:lnTo>
                  <a:pt x="3660070" y="4242575"/>
                </a:lnTo>
                <a:lnTo>
                  <a:pt x="3530116" y="4239431"/>
                </a:lnTo>
                <a:lnTo>
                  <a:pt x="3406824" y="4234361"/>
                </a:lnTo>
                <a:lnTo>
                  <a:pt x="3347628" y="4231055"/>
                </a:lnTo>
                <a:lnTo>
                  <a:pt x="3290041" y="4227208"/>
                </a:lnTo>
                <a:lnTo>
                  <a:pt x="3234044" y="4222801"/>
                </a:lnTo>
                <a:lnTo>
                  <a:pt x="3179617" y="4217813"/>
                </a:lnTo>
                <a:lnTo>
                  <a:pt x="3126742" y="4212224"/>
                </a:lnTo>
                <a:lnTo>
                  <a:pt x="3075399" y="4206015"/>
                </a:lnTo>
                <a:lnTo>
                  <a:pt x="3025570" y="4199166"/>
                </a:lnTo>
                <a:lnTo>
                  <a:pt x="2977236" y="4191656"/>
                </a:lnTo>
                <a:lnTo>
                  <a:pt x="2930378" y="4183467"/>
                </a:lnTo>
                <a:lnTo>
                  <a:pt x="2884977" y="4174578"/>
                </a:lnTo>
                <a:lnTo>
                  <a:pt x="2841014" y="4164969"/>
                </a:lnTo>
                <a:lnTo>
                  <a:pt x="2798469" y="4154621"/>
                </a:lnTo>
                <a:lnTo>
                  <a:pt x="2757325" y="4143513"/>
                </a:lnTo>
                <a:lnTo>
                  <a:pt x="2717562" y="4131626"/>
                </a:lnTo>
                <a:lnTo>
                  <a:pt x="2679161" y="4118940"/>
                </a:lnTo>
                <a:lnTo>
                  <a:pt x="2642103" y="4105434"/>
                </a:lnTo>
                <a:lnTo>
                  <a:pt x="2606369" y="4091090"/>
                </a:lnTo>
                <a:lnTo>
                  <a:pt x="2538798" y="4059805"/>
                </a:lnTo>
                <a:lnTo>
                  <a:pt x="2476297" y="4024925"/>
                </a:lnTo>
                <a:lnTo>
                  <a:pt x="2418714" y="3986293"/>
                </a:lnTo>
                <a:lnTo>
                  <a:pt x="2365897" y="3943748"/>
                </a:lnTo>
                <a:lnTo>
                  <a:pt x="2317695" y="3897131"/>
                </a:lnTo>
                <a:lnTo>
                  <a:pt x="2273955" y="3846285"/>
                </a:lnTo>
                <a:lnTo>
                  <a:pt x="2234527" y="3791049"/>
                </a:lnTo>
                <a:lnTo>
                  <a:pt x="2199259" y="3731265"/>
                </a:lnTo>
                <a:lnTo>
                  <a:pt x="2167998" y="3666774"/>
                </a:lnTo>
                <a:lnTo>
                  <a:pt x="2140595" y="3597416"/>
                </a:lnTo>
                <a:lnTo>
                  <a:pt x="2128291" y="3560863"/>
                </a:lnTo>
                <a:lnTo>
                  <a:pt x="2116896" y="3523033"/>
                </a:lnTo>
                <a:lnTo>
                  <a:pt x="2106388" y="3483908"/>
                </a:lnTo>
                <a:lnTo>
                  <a:pt x="2096750" y="3443466"/>
                </a:lnTo>
                <a:lnTo>
                  <a:pt x="2087962" y="3401689"/>
                </a:lnTo>
                <a:lnTo>
                  <a:pt x="2080006" y="3358556"/>
                </a:lnTo>
                <a:lnTo>
                  <a:pt x="2072862" y="3314047"/>
                </a:lnTo>
                <a:lnTo>
                  <a:pt x="2066512" y="3268143"/>
                </a:lnTo>
                <a:lnTo>
                  <a:pt x="2060936" y="3220824"/>
                </a:lnTo>
                <a:lnTo>
                  <a:pt x="2056116" y="3172069"/>
                </a:lnTo>
                <a:lnTo>
                  <a:pt x="2052033" y="3121860"/>
                </a:lnTo>
                <a:lnTo>
                  <a:pt x="2048667" y="3070175"/>
                </a:lnTo>
                <a:lnTo>
                  <a:pt x="2046000" y="3016996"/>
                </a:lnTo>
                <a:lnTo>
                  <a:pt x="2044013" y="2962302"/>
                </a:lnTo>
                <a:lnTo>
                  <a:pt x="2042687" y="2906074"/>
                </a:lnTo>
                <a:lnTo>
                  <a:pt x="2042003" y="2848291"/>
                </a:lnTo>
                <a:lnTo>
                  <a:pt x="2041942" y="2788934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9;gfc6179b51b_0_303">
            <a:extLst>
              <a:ext uri="{FF2B5EF4-FFF2-40B4-BE49-F238E27FC236}">
                <a16:creationId xmlns:a16="http://schemas.microsoft.com/office/drawing/2014/main" xmlns="" id="{A16A76DA-E5A5-40A2-B971-EDA8A319A7AE}"/>
              </a:ext>
            </a:extLst>
          </p:cNvPr>
          <p:cNvSpPr/>
          <p:nvPr userDrawn="1"/>
        </p:nvSpPr>
        <p:spPr>
          <a:xfrm>
            <a:off x="4122000" y="4238377"/>
            <a:ext cx="2440940" cy="2456815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0;gfc6179b51b_0_303">
            <a:extLst>
              <a:ext uri="{FF2B5EF4-FFF2-40B4-BE49-F238E27FC236}">
                <a16:creationId xmlns:a16="http://schemas.microsoft.com/office/drawing/2014/main" xmlns="" id="{38FC4B61-2F9A-458D-AE69-D88206012E50}"/>
              </a:ext>
            </a:extLst>
          </p:cNvPr>
          <p:cNvSpPr/>
          <p:nvPr userDrawn="1"/>
        </p:nvSpPr>
        <p:spPr>
          <a:xfrm>
            <a:off x="16284727" y="450351"/>
            <a:ext cx="716280" cy="732790"/>
          </a:xfrm>
          <a:custGeom>
            <a:avLst/>
            <a:gdLst/>
            <a:ahLst/>
            <a:cxnLst/>
            <a:rect l="l" t="t" r="r" b="b"/>
            <a:pathLst>
              <a:path w="716280" h="732790" extrusionOk="0">
                <a:moveTo>
                  <a:pt x="114336" y="871"/>
                </a:moveTo>
                <a:lnTo>
                  <a:pt x="69832" y="9856"/>
                </a:lnTo>
                <a:lnTo>
                  <a:pt x="33489" y="34359"/>
                </a:lnTo>
                <a:lnTo>
                  <a:pt x="8985" y="70703"/>
                </a:lnTo>
                <a:lnTo>
                  <a:pt x="0" y="115210"/>
                </a:lnTo>
                <a:lnTo>
                  <a:pt x="0" y="611146"/>
                </a:lnTo>
                <a:lnTo>
                  <a:pt x="20329" y="678474"/>
                </a:lnTo>
                <a:lnTo>
                  <a:pt x="74686" y="723106"/>
                </a:lnTo>
                <a:lnTo>
                  <a:pt x="121381" y="732466"/>
                </a:lnTo>
                <a:lnTo>
                  <a:pt x="144687" y="730195"/>
                </a:lnTo>
                <a:lnTo>
                  <a:pt x="188025" y="712412"/>
                </a:lnTo>
                <a:lnTo>
                  <a:pt x="545562" y="339544"/>
                </a:lnTo>
                <a:lnTo>
                  <a:pt x="228676" y="339544"/>
                </a:lnTo>
                <a:lnTo>
                  <a:pt x="228676" y="115210"/>
                </a:lnTo>
                <a:lnTo>
                  <a:pt x="219690" y="70703"/>
                </a:lnTo>
                <a:lnTo>
                  <a:pt x="195186" y="34359"/>
                </a:lnTo>
                <a:lnTo>
                  <a:pt x="158842" y="9856"/>
                </a:lnTo>
                <a:lnTo>
                  <a:pt x="114336" y="871"/>
                </a:lnTo>
                <a:close/>
              </a:path>
              <a:path w="716280" h="732790" extrusionOk="0">
                <a:moveTo>
                  <a:pt x="608122" y="0"/>
                </a:moveTo>
                <a:lnTo>
                  <a:pt x="595001" y="0"/>
                </a:lnTo>
                <a:lnTo>
                  <a:pt x="574013" y="3166"/>
                </a:lnTo>
                <a:lnTo>
                  <a:pt x="553820" y="10225"/>
                </a:lnTo>
                <a:lnTo>
                  <a:pt x="535009" y="21157"/>
                </a:lnTo>
                <a:lnTo>
                  <a:pt x="518166" y="35942"/>
                </a:lnTo>
                <a:lnTo>
                  <a:pt x="228676" y="339544"/>
                </a:lnTo>
                <a:lnTo>
                  <a:pt x="545562" y="339544"/>
                </a:lnTo>
                <a:lnTo>
                  <a:pt x="684979" y="192355"/>
                </a:lnTo>
                <a:lnTo>
                  <a:pt x="708867" y="153741"/>
                </a:lnTo>
                <a:lnTo>
                  <a:pt x="715851" y="110469"/>
                </a:lnTo>
                <a:lnTo>
                  <a:pt x="706099" y="67736"/>
                </a:lnTo>
                <a:lnTo>
                  <a:pt x="679777" y="30740"/>
                </a:lnTo>
                <a:lnTo>
                  <a:pt x="646006" y="8764"/>
                </a:lnTo>
                <a:lnTo>
                  <a:pt x="608122" y="0"/>
                </a:lnTo>
                <a:close/>
              </a:path>
            </a:pathLst>
          </a:custGeom>
          <a:solidFill>
            <a:srgbClr val="8E90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1;gfc6179b51b_0_303">
            <a:extLst>
              <a:ext uri="{FF2B5EF4-FFF2-40B4-BE49-F238E27FC236}">
                <a16:creationId xmlns:a16="http://schemas.microsoft.com/office/drawing/2014/main" xmlns="" id="{49AC6023-A355-43C6-A967-2EB58FFD0ACB}"/>
              </a:ext>
            </a:extLst>
          </p:cNvPr>
          <p:cNvSpPr/>
          <p:nvPr userDrawn="1"/>
        </p:nvSpPr>
        <p:spPr>
          <a:xfrm>
            <a:off x="16284727" y="451222"/>
            <a:ext cx="403225" cy="732155"/>
          </a:xfrm>
          <a:custGeom>
            <a:avLst/>
            <a:gdLst/>
            <a:ahLst/>
            <a:cxnLst/>
            <a:rect l="l" t="t" r="r" b="b"/>
            <a:pathLst>
              <a:path w="403225" h="732155" extrusionOk="0">
                <a:moveTo>
                  <a:pt x="114336" y="0"/>
                </a:moveTo>
                <a:lnTo>
                  <a:pt x="69832" y="8984"/>
                </a:lnTo>
                <a:lnTo>
                  <a:pt x="33489" y="33488"/>
                </a:lnTo>
                <a:lnTo>
                  <a:pt x="8985" y="69832"/>
                </a:lnTo>
                <a:lnTo>
                  <a:pt x="0" y="114339"/>
                </a:lnTo>
                <a:lnTo>
                  <a:pt x="0" y="610275"/>
                </a:lnTo>
                <a:lnTo>
                  <a:pt x="20329" y="677603"/>
                </a:lnTo>
                <a:lnTo>
                  <a:pt x="74686" y="722235"/>
                </a:lnTo>
                <a:lnTo>
                  <a:pt x="121381" y="731594"/>
                </a:lnTo>
                <a:lnTo>
                  <a:pt x="144687" y="729324"/>
                </a:lnTo>
                <a:lnTo>
                  <a:pt x="188025" y="711541"/>
                </a:lnTo>
                <a:lnTo>
                  <a:pt x="402937" y="489253"/>
                </a:lnTo>
                <a:lnTo>
                  <a:pt x="340743" y="486568"/>
                </a:lnTo>
                <a:lnTo>
                  <a:pt x="294446" y="477684"/>
                </a:lnTo>
                <a:lnTo>
                  <a:pt x="262069" y="460527"/>
                </a:lnTo>
                <a:lnTo>
                  <a:pt x="241634" y="433023"/>
                </a:lnTo>
                <a:lnTo>
                  <a:pt x="231162" y="393096"/>
                </a:lnTo>
                <a:lnTo>
                  <a:pt x="228676" y="338673"/>
                </a:lnTo>
                <a:lnTo>
                  <a:pt x="228676" y="114339"/>
                </a:lnTo>
                <a:lnTo>
                  <a:pt x="219690" y="69832"/>
                </a:lnTo>
                <a:lnTo>
                  <a:pt x="195186" y="33488"/>
                </a:lnTo>
                <a:lnTo>
                  <a:pt x="158842" y="8984"/>
                </a:lnTo>
                <a:lnTo>
                  <a:pt x="11433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2;gfc6179b51b_0_303">
            <a:extLst>
              <a:ext uri="{FF2B5EF4-FFF2-40B4-BE49-F238E27FC236}">
                <a16:creationId xmlns:a16="http://schemas.microsoft.com/office/drawing/2014/main" xmlns="" id="{114E99B9-25AC-4349-A8E0-378D21D103A7}"/>
              </a:ext>
            </a:extLst>
          </p:cNvPr>
          <p:cNvSpPr/>
          <p:nvPr userDrawn="1"/>
        </p:nvSpPr>
        <p:spPr>
          <a:xfrm>
            <a:off x="16725566" y="451283"/>
            <a:ext cx="711200" cy="732790"/>
          </a:xfrm>
          <a:custGeom>
            <a:avLst/>
            <a:gdLst/>
            <a:ahLst/>
            <a:cxnLst/>
            <a:rect l="l" t="t" r="r" b="b"/>
            <a:pathLst>
              <a:path w="711200" h="732790" extrusionOk="0">
                <a:moveTo>
                  <a:pt x="590317" y="0"/>
                </a:moveTo>
                <a:lnTo>
                  <a:pt x="544897" y="8936"/>
                </a:lnTo>
                <a:lnTo>
                  <a:pt x="505541" y="35060"/>
                </a:lnTo>
                <a:lnTo>
                  <a:pt x="30655" y="541461"/>
                </a:lnTo>
                <a:lnTo>
                  <a:pt x="6935" y="579804"/>
                </a:lnTo>
                <a:lnTo>
                  <a:pt x="0" y="622773"/>
                </a:lnTo>
                <a:lnTo>
                  <a:pt x="9683" y="665206"/>
                </a:lnTo>
                <a:lnTo>
                  <a:pt x="35820" y="701941"/>
                </a:lnTo>
                <a:lnTo>
                  <a:pt x="74163" y="725665"/>
                </a:lnTo>
                <a:lnTo>
                  <a:pt x="117133" y="732601"/>
                </a:lnTo>
                <a:lnTo>
                  <a:pt x="159568" y="722916"/>
                </a:lnTo>
                <a:lnTo>
                  <a:pt x="196305" y="696776"/>
                </a:lnTo>
                <a:lnTo>
                  <a:pt x="483772" y="390178"/>
                </a:lnTo>
                <a:lnTo>
                  <a:pt x="710849" y="390178"/>
                </a:lnTo>
                <a:lnTo>
                  <a:pt x="710849" y="120473"/>
                </a:lnTo>
                <a:lnTo>
                  <a:pt x="705597" y="85153"/>
                </a:lnTo>
                <a:lnTo>
                  <a:pt x="667282" y="27713"/>
                </a:lnTo>
                <a:lnTo>
                  <a:pt x="625295" y="5204"/>
                </a:lnTo>
                <a:lnTo>
                  <a:pt x="602030" y="572"/>
                </a:lnTo>
                <a:lnTo>
                  <a:pt x="590317" y="0"/>
                </a:lnTo>
                <a:close/>
              </a:path>
              <a:path w="711200" h="732790" extrusionOk="0">
                <a:moveTo>
                  <a:pt x="710849" y="390178"/>
                </a:moveTo>
                <a:lnTo>
                  <a:pt x="483772" y="390178"/>
                </a:lnTo>
                <a:lnTo>
                  <a:pt x="483772" y="618101"/>
                </a:lnTo>
                <a:lnTo>
                  <a:pt x="492694" y="662297"/>
                </a:lnTo>
                <a:lnTo>
                  <a:pt x="517026" y="698387"/>
                </a:lnTo>
                <a:lnTo>
                  <a:pt x="553116" y="722719"/>
                </a:lnTo>
                <a:lnTo>
                  <a:pt x="597312" y="731641"/>
                </a:lnTo>
                <a:lnTo>
                  <a:pt x="641506" y="722719"/>
                </a:lnTo>
                <a:lnTo>
                  <a:pt x="677595" y="698387"/>
                </a:lnTo>
                <a:lnTo>
                  <a:pt x="701927" y="662297"/>
                </a:lnTo>
                <a:lnTo>
                  <a:pt x="710849" y="618101"/>
                </a:lnTo>
                <a:lnTo>
                  <a:pt x="710849" y="390178"/>
                </a:lnTo>
                <a:close/>
              </a:path>
            </a:pathLst>
          </a:custGeom>
          <a:solidFill>
            <a:srgbClr val="66C2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3;gfc6179b51b_0_303">
            <a:extLst>
              <a:ext uri="{FF2B5EF4-FFF2-40B4-BE49-F238E27FC236}">
                <a16:creationId xmlns:a16="http://schemas.microsoft.com/office/drawing/2014/main" xmlns="" id="{CF11DCA4-1CB9-469D-9C2A-9548FE13B68D}"/>
              </a:ext>
            </a:extLst>
          </p:cNvPr>
          <p:cNvSpPr/>
          <p:nvPr userDrawn="1"/>
        </p:nvSpPr>
        <p:spPr>
          <a:xfrm>
            <a:off x="17036000" y="451283"/>
            <a:ext cx="401955" cy="732790"/>
          </a:xfrm>
          <a:custGeom>
            <a:avLst/>
            <a:gdLst/>
            <a:ahLst/>
            <a:cxnLst/>
            <a:rect l="l" t="t" r="r" b="b"/>
            <a:pathLst>
              <a:path w="401955" h="732790" extrusionOk="0">
                <a:moveTo>
                  <a:pt x="279881" y="0"/>
                </a:moveTo>
                <a:lnTo>
                  <a:pt x="234219" y="9090"/>
                </a:lnTo>
                <a:lnTo>
                  <a:pt x="194663" y="35506"/>
                </a:lnTo>
                <a:lnTo>
                  <a:pt x="0" y="243057"/>
                </a:lnTo>
                <a:lnTo>
                  <a:pt x="62107" y="245743"/>
                </a:lnTo>
                <a:lnTo>
                  <a:pt x="108185" y="254631"/>
                </a:lnTo>
                <a:lnTo>
                  <a:pt x="140278" y="271798"/>
                </a:lnTo>
                <a:lnTo>
                  <a:pt x="160430" y="299321"/>
                </a:lnTo>
                <a:lnTo>
                  <a:pt x="170684" y="339276"/>
                </a:lnTo>
                <a:lnTo>
                  <a:pt x="173084" y="393739"/>
                </a:lnTo>
                <a:lnTo>
                  <a:pt x="173084" y="618238"/>
                </a:lnTo>
                <a:lnTo>
                  <a:pt x="182068" y="662776"/>
                </a:lnTo>
                <a:lnTo>
                  <a:pt x="206570" y="699145"/>
                </a:lnTo>
                <a:lnTo>
                  <a:pt x="242911" y="723666"/>
                </a:lnTo>
                <a:lnTo>
                  <a:pt x="287416" y="732657"/>
                </a:lnTo>
                <a:lnTo>
                  <a:pt x="331922" y="723666"/>
                </a:lnTo>
                <a:lnTo>
                  <a:pt x="368266" y="699145"/>
                </a:lnTo>
                <a:lnTo>
                  <a:pt x="392770" y="662776"/>
                </a:lnTo>
                <a:lnTo>
                  <a:pt x="401755" y="618238"/>
                </a:lnTo>
                <a:lnTo>
                  <a:pt x="401755" y="121946"/>
                </a:lnTo>
                <a:lnTo>
                  <a:pt x="381428" y="54564"/>
                </a:lnTo>
                <a:lnTo>
                  <a:pt x="327070" y="9899"/>
                </a:lnTo>
                <a:lnTo>
                  <a:pt x="291751" y="660"/>
                </a:lnTo>
                <a:lnTo>
                  <a:pt x="279881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14;gfc6179b51b_0_303">
            <a:extLst>
              <a:ext uri="{FF2B5EF4-FFF2-40B4-BE49-F238E27FC236}">
                <a16:creationId xmlns:a16="http://schemas.microsoft.com/office/drawing/2014/main" xmlns="" id="{9C54D662-ADF7-4992-AE62-36722595B662}"/>
              </a:ext>
            </a:extLst>
          </p:cNvPr>
          <p:cNvSpPr/>
          <p:nvPr userDrawn="1"/>
        </p:nvSpPr>
        <p:spPr>
          <a:xfrm>
            <a:off x="16719948" y="939922"/>
            <a:ext cx="241800" cy="243300"/>
          </a:xfrm>
          <a:prstGeom prst="rect">
            <a:avLst/>
          </a:pr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4;gfc6179b51b_0_233">
            <a:extLst>
              <a:ext uri="{FF2B5EF4-FFF2-40B4-BE49-F238E27FC236}">
                <a16:creationId xmlns:a16="http://schemas.microsoft.com/office/drawing/2014/main" xmlns="" id="{06C87F07-654D-48B4-9208-DD83E5834CB2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B463A80A-6FEA-4A3D-9EDF-7EED2150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3" y="456875"/>
            <a:ext cx="13489730" cy="73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D7DFF3AB-89FF-4012-ACC4-7AD299EB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3" y="1671780"/>
            <a:ext cx="14954823" cy="8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750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1pPr>
            <a:lvl2pPr marL="101251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2pPr>
            <a:lvl3pPr marL="168752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3pPr>
            <a:lvl4pPr marL="236253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4pPr>
            <a:lvl5pPr marL="303754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D3DE0255-DC88-42E9-9D50-6A9162F0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39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0;gfc6179b51b_0_303">
            <a:extLst>
              <a:ext uri="{FF2B5EF4-FFF2-40B4-BE49-F238E27FC236}">
                <a16:creationId xmlns:a16="http://schemas.microsoft.com/office/drawing/2014/main" xmlns="" id="{7D27EF80-0705-4ED2-AA0F-70BDC91C9C25}"/>
              </a:ext>
            </a:extLst>
          </p:cNvPr>
          <p:cNvSpPr/>
          <p:nvPr userDrawn="1"/>
        </p:nvSpPr>
        <p:spPr>
          <a:xfrm>
            <a:off x="16284727" y="450351"/>
            <a:ext cx="716280" cy="732790"/>
          </a:xfrm>
          <a:custGeom>
            <a:avLst/>
            <a:gdLst/>
            <a:ahLst/>
            <a:cxnLst/>
            <a:rect l="l" t="t" r="r" b="b"/>
            <a:pathLst>
              <a:path w="716280" h="732790" extrusionOk="0">
                <a:moveTo>
                  <a:pt x="114336" y="871"/>
                </a:moveTo>
                <a:lnTo>
                  <a:pt x="69832" y="9856"/>
                </a:lnTo>
                <a:lnTo>
                  <a:pt x="33489" y="34359"/>
                </a:lnTo>
                <a:lnTo>
                  <a:pt x="8985" y="70703"/>
                </a:lnTo>
                <a:lnTo>
                  <a:pt x="0" y="115210"/>
                </a:lnTo>
                <a:lnTo>
                  <a:pt x="0" y="611146"/>
                </a:lnTo>
                <a:lnTo>
                  <a:pt x="20329" y="678474"/>
                </a:lnTo>
                <a:lnTo>
                  <a:pt x="74686" y="723106"/>
                </a:lnTo>
                <a:lnTo>
                  <a:pt x="121381" y="732466"/>
                </a:lnTo>
                <a:lnTo>
                  <a:pt x="144687" y="730195"/>
                </a:lnTo>
                <a:lnTo>
                  <a:pt x="188025" y="712412"/>
                </a:lnTo>
                <a:lnTo>
                  <a:pt x="545562" y="339544"/>
                </a:lnTo>
                <a:lnTo>
                  <a:pt x="228676" y="339544"/>
                </a:lnTo>
                <a:lnTo>
                  <a:pt x="228676" y="115210"/>
                </a:lnTo>
                <a:lnTo>
                  <a:pt x="219690" y="70703"/>
                </a:lnTo>
                <a:lnTo>
                  <a:pt x="195186" y="34359"/>
                </a:lnTo>
                <a:lnTo>
                  <a:pt x="158842" y="9856"/>
                </a:lnTo>
                <a:lnTo>
                  <a:pt x="114336" y="871"/>
                </a:lnTo>
                <a:close/>
              </a:path>
              <a:path w="716280" h="732790" extrusionOk="0">
                <a:moveTo>
                  <a:pt x="608122" y="0"/>
                </a:moveTo>
                <a:lnTo>
                  <a:pt x="595001" y="0"/>
                </a:lnTo>
                <a:lnTo>
                  <a:pt x="574013" y="3166"/>
                </a:lnTo>
                <a:lnTo>
                  <a:pt x="553820" y="10225"/>
                </a:lnTo>
                <a:lnTo>
                  <a:pt x="535009" y="21157"/>
                </a:lnTo>
                <a:lnTo>
                  <a:pt x="518166" y="35942"/>
                </a:lnTo>
                <a:lnTo>
                  <a:pt x="228676" y="339544"/>
                </a:lnTo>
                <a:lnTo>
                  <a:pt x="545562" y="339544"/>
                </a:lnTo>
                <a:lnTo>
                  <a:pt x="684979" y="192355"/>
                </a:lnTo>
                <a:lnTo>
                  <a:pt x="708867" y="153741"/>
                </a:lnTo>
                <a:lnTo>
                  <a:pt x="715851" y="110469"/>
                </a:lnTo>
                <a:lnTo>
                  <a:pt x="706099" y="67736"/>
                </a:lnTo>
                <a:lnTo>
                  <a:pt x="679777" y="30740"/>
                </a:lnTo>
                <a:lnTo>
                  <a:pt x="646006" y="8764"/>
                </a:lnTo>
                <a:lnTo>
                  <a:pt x="608122" y="0"/>
                </a:lnTo>
                <a:close/>
              </a:path>
            </a:pathLst>
          </a:custGeom>
          <a:solidFill>
            <a:srgbClr val="8E90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1;gfc6179b51b_0_303">
            <a:extLst>
              <a:ext uri="{FF2B5EF4-FFF2-40B4-BE49-F238E27FC236}">
                <a16:creationId xmlns:a16="http://schemas.microsoft.com/office/drawing/2014/main" xmlns="" id="{12F88663-7E75-43FB-A443-09058D54A9B7}"/>
              </a:ext>
            </a:extLst>
          </p:cNvPr>
          <p:cNvSpPr/>
          <p:nvPr userDrawn="1"/>
        </p:nvSpPr>
        <p:spPr>
          <a:xfrm>
            <a:off x="16284727" y="451222"/>
            <a:ext cx="403225" cy="732155"/>
          </a:xfrm>
          <a:custGeom>
            <a:avLst/>
            <a:gdLst/>
            <a:ahLst/>
            <a:cxnLst/>
            <a:rect l="l" t="t" r="r" b="b"/>
            <a:pathLst>
              <a:path w="403225" h="732155" extrusionOk="0">
                <a:moveTo>
                  <a:pt x="114336" y="0"/>
                </a:moveTo>
                <a:lnTo>
                  <a:pt x="69832" y="8984"/>
                </a:lnTo>
                <a:lnTo>
                  <a:pt x="33489" y="33488"/>
                </a:lnTo>
                <a:lnTo>
                  <a:pt x="8985" y="69832"/>
                </a:lnTo>
                <a:lnTo>
                  <a:pt x="0" y="114339"/>
                </a:lnTo>
                <a:lnTo>
                  <a:pt x="0" y="610275"/>
                </a:lnTo>
                <a:lnTo>
                  <a:pt x="20329" y="677603"/>
                </a:lnTo>
                <a:lnTo>
                  <a:pt x="74686" y="722235"/>
                </a:lnTo>
                <a:lnTo>
                  <a:pt x="121381" y="731594"/>
                </a:lnTo>
                <a:lnTo>
                  <a:pt x="144687" y="729324"/>
                </a:lnTo>
                <a:lnTo>
                  <a:pt x="188025" y="711541"/>
                </a:lnTo>
                <a:lnTo>
                  <a:pt x="402937" y="489253"/>
                </a:lnTo>
                <a:lnTo>
                  <a:pt x="340743" y="486568"/>
                </a:lnTo>
                <a:lnTo>
                  <a:pt x="294446" y="477684"/>
                </a:lnTo>
                <a:lnTo>
                  <a:pt x="262069" y="460527"/>
                </a:lnTo>
                <a:lnTo>
                  <a:pt x="241634" y="433023"/>
                </a:lnTo>
                <a:lnTo>
                  <a:pt x="231162" y="393096"/>
                </a:lnTo>
                <a:lnTo>
                  <a:pt x="228676" y="338673"/>
                </a:lnTo>
                <a:lnTo>
                  <a:pt x="228676" y="114339"/>
                </a:lnTo>
                <a:lnTo>
                  <a:pt x="219690" y="69832"/>
                </a:lnTo>
                <a:lnTo>
                  <a:pt x="195186" y="33488"/>
                </a:lnTo>
                <a:lnTo>
                  <a:pt x="158842" y="8984"/>
                </a:lnTo>
                <a:lnTo>
                  <a:pt x="11433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12;gfc6179b51b_0_303">
            <a:extLst>
              <a:ext uri="{FF2B5EF4-FFF2-40B4-BE49-F238E27FC236}">
                <a16:creationId xmlns:a16="http://schemas.microsoft.com/office/drawing/2014/main" xmlns="" id="{15A460A6-59A9-480B-926C-05A1AC484190}"/>
              </a:ext>
            </a:extLst>
          </p:cNvPr>
          <p:cNvSpPr/>
          <p:nvPr userDrawn="1"/>
        </p:nvSpPr>
        <p:spPr>
          <a:xfrm>
            <a:off x="16725566" y="451283"/>
            <a:ext cx="711200" cy="732790"/>
          </a:xfrm>
          <a:custGeom>
            <a:avLst/>
            <a:gdLst/>
            <a:ahLst/>
            <a:cxnLst/>
            <a:rect l="l" t="t" r="r" b="b"/>
            <a:pathLst>
              <a:path w="711200" h="732790" extrusionOk="0">
                <a:moveTo>
                  <a:pt x="590317" y="0"/>
                </a:moveTo>
                <a:lnTo>
                  <a:pt x="544897" y="8936"/>
                </a:lnTo>
                <a:lnTo>
                  <a:pt x="505541" y="35060"/>
                </a:lnTo>
                <a:lnTo>
                  <a:pt x="30655" y="541461"/>
                </a:lnTo>
                <a:lnTo>
                  <a:pt x="6935" y="579804"/>
                </a:lnTo>
                <a:lnTo>
                  <a:pt x="0" y="622773"/>
                </a:lnTo>
                <a:lnTo>
                  <a:pt x="9683" y="665206"/>
                </a:lnTo>
                <a:lnTo>
                  <a:pt x="35820" y="701941"/>
                </a:lnTo>
                <a:lnTo>
                  <a:pt x="74163" y="725665"/>
                </a:lnTo>
                <a:lnTo>
                  <a:pt x="117133" y="732601"/>
                </a:lnTo>
                <a:lnTo>
                  <a:pt x="159568" y="722916"/>
                </a:lnTo>
                <a:lnTo>
                  <a:pt x="196305" y="696776"/>
                </a:lnTo>
                <a:lnTo>
                  <a:pt x="483772" y="390178"/>
                </a:lnTo>
                <a:lnTo>
                  <a:pt x="710849" y="390178"/>
                </a:lnTo>
                <a:lnTo>
                  <a:pt x="710849" y="120473"/>
                </a:lnTo>
                <a:lnTo>
                  <a:pt x="705597" y="85153"/>
                </a:lnTo>
                <a:lnTo>
                  <a:pt x="667282" y="27713"/>
                </a:lnTo>
                <a:lnTo>
                  <a:pt x="625295" y="5204"/>
                </a:lnTo>
                <a:lnTo>
                  <a:pt x="602030" y="572"/>
                </a:lnTo>
                <a:lnTo>
                  <a:pt x="590317" y="0"/>
                </a:lnTo>
                <a:close/>
              </a:path>
              <a:path w="711200" h="732790" extrusionOk="0">
                <a:moveTo>
                  <a:pt x="710849" y="390178"/>
                </a:moveTo>
                <a:lnTo>
                  <a:pt x="483772" y="390178"/>
                </a:lnTo>
                <a:lnTo>
                  <a:pt x="483772" y="618101"/>
                </a:lnTo>
                <a:lnTo>
                  <a:pt x="492694" y="662297"/>
                </a:lnTo>
                <a:lnTo>
                  <a:pt x="517026" y="698387"/>
                </a:lnTo>
                <a:lnTo>
                  <a:pt x="553116" y="722719"/>
                </a:lnTo>
                <a:lnTo>
                  <a:pt x="597312" y="731641"/>
                </a:lnTo>
                <a:lnTo>
                  <a:pt x="641506" y="722719"/>
                </a:lnTo>
                <a:lnTo>
                  <a:pt x="677595" y="698387"/>
                </a:lnTo>
                <a:lnTo>
                  <a:pt x="701927" y="662297"/>
                </a:lnTo>
                <a:lnTo>
                  <a:pt x="710849" y="618101"/>
                </a:lnTo>
                <a:lnTo>
                  <a:pt x="710849" y="390178"/>
                </a:lnTo>
                <a:close/>
              </a:path>
            </a:pathLst>
          </a:custGeom>
          <a:solidFill>
            <a:srgbClr val="66C2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13;gfc6179b51b_0_303">
            <a:extLst>
              <a:ext uri="{FF2B5EF4-FFF2-40B4-BE49-F238E27FC236}">
                <a16:creationId xmlns:a16="http://schemas.microsoft.com/office/drawing/2014/main" xmlns="" id="{41F2037A-1C3F-4D73-8717-7795B2A57231}"/>
              </a:ext>
            </a:extLst>
          </p:cNvPr>
          <p:cNvSpPr/>
          <p:nvPr userDrawn="1"/>
        </p:nvSpPr>
        <p:spPr>
          <a:xfrm>
            <a:off x="17036000" y="451283"/>
            <a:ext cx="401955" cy="732790"/>
          </a:xfrm>
          <a:custGeom>
            <a:avLst/>
            <a:gdLst/>
            <a:ahLst/>
            <a:cxnLst/>
            <a:rect l="l" t="t" r="r" b="b"/>
            <a:pathLst>
              <a:path w="401955" h="732790" extrusionOk="0">
                <a:moveTo>
                  <a:pt x="279881" y="0"/>
                </a:moveTo>
                <a:lnTo>
                  <a:pt x="234219" y="9090"/>
                </a:lnTo>
                <a:lnTo>
                  <a:pt x="194663" y="35506"/>
                </a:lnTo>
                <a:lnTo>
                  <a:pt x="0" y="243057"/>
                </a:lnTo>
                <a:lnTo>
                  <a:pt x="62107" y="245743"/>
                </a:lnTo>
                <a:lnTo>
                  <a:pt x="108185" y="254631"/>
                </a:lnTo>
                <a:lnTo>
                  <a:pt x="140278" y="271798"/>
                </a:lnTo>
                <a:lnTo>
                  <a:pt x="160430" y="299321"/>
                </a:lnTo>
                <a:lnTo>
                  <a:pt x="170684" y="339276"/>
                </a:lnTo>
                <a:lnTo>
                  <a:pt x="173084" y="393739"/>
                </a:lnTo>
                <a:lnTo>
                  <a:pt x="173084" y="618238"/>
                </a:lnTo>
                <a:lnTo>
                  <a:pt x="182068" y="662776"/>
                </a:lnTo>
                <a:lnTo>
                  <a:pt x="206570" y="699145"/>
                </a:lnTo>
                <a:lnTo>
                  <a:pt x="242911" y="723666"/>
                </a:lnTo>
                <a:lnTo>
                  <a:pt x="287416" y="732657"/>
                </a:lnTo>
                <a:lnTo>
                  <a:pt x="331922" y="723666"/>
                </a:lnTo>
                <a:lnTo>
                  <a:pt x="368266" y="699145"/>
                </a:lnTo>
                <a:lnTo>
                  <a:pt x="392770" y="662776"/>
                </a:lnTo>
                <a:lnTo>
                  <a:pt x="401755" y="618238"/>
                </a:lnTo>
                <a:lnTo>
                  <a:pt x="401755" y="121946"/>
                </a:lnTo>
                <a:lnTo>
                  <a:pt x="381428" y="54564"/>
                </a:lnTo>
                <a:lnTo>
                  <a:pt x="327070" y="9899"/>
                </a:lnTo>
                <a:lnTo>
                  <a:pt x="291751" y="660"/>
                </a:lnTo>
                <a:lnTo>
                  <a:pt x="279881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14;gfc6179b51b_0_303">
            <a:extLst>
              <a:ext uri="{FF2B5EF4-FFF2-40B4-BE49-F238E27FC236}">
                <a16:creationId xmlns:a16="http://schemas.microsoft.com/office/drawing/2014/main" xmlns="" id="{0C71B954-4670-4886-85DC-A1928F11E392}"/>
              </a:ext>
            </a:extLst>
          </p:cNvPr>
          <p:cNvSpPr/>
          <p:nvPr userDrawn="1"/>
        </p:nvSpPr>
        <p:spPr>
          <a:xfrm>
            <a:off x="16719948" y="939922"/>
            <a:ext cx="241800" cy="243300"/>
          </a:xfrm>
          <a:prstGeom prst="rect">
            <a:avLst/>
          </a:pr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4;gfc6179b51b_0_233">
            <a:extLst>
              <a:ext uri="{FF2B5EF4-FFF2-40B4-BE49-F238E27FC236}">
                <a16:creationId xmlns:a16="http://schemas.microsoft.com/office/drawing/2014/main" xmlns="" id="{6FAB2A97-CFA5-44ED-86F6-8E2734A0500F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3;gfc6179b51b_7_14">
            <a:extLst>
              <a:ext uri="{FF2B5EF4-FFF2-40B4-BE49-F238E27FC236}">
                <a16:creationId xmlns:a16="http://schemas.microsoft.com/office/drawing/2014/main" xmlns="" id="{2973164A-9BBF-443D-857A-6110818710A7}"/>
              </a:ext>
            </a:extLst>
          </p:cNvPr>
          <p:cNvSpPr/>
          <p:nvPr userDrawn="1"/>
        </p:nvSpPr>
        <p:spPr>
          <a:xfrm>
            <a:off x="0" y="0"/>
            <a:ext cx="6171072" cy="5936456"/>
          </a:xfrm>
          <a:custGeom>
            <a:avLst/>
            <a:gdLst/>
            <a:ahLst/>
            <a:cxnLst/>
            <a:rect l="l" t="t" r="r" b="b"/>
            <a:pathLst>
              <a:path w="694817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5232743" y="2727982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  <a:path w="6948170" h="6684009" extrusionOk="0">
                <a:moveTo>
                  <a:pt x="6852581" y="0"/>
                </a:moveTo>
                <a:lnTo>
                  <a:pt x="4643663" y="0"/>
                </a:lnTo>
                <a:lnTo>
                  <a:pt x="2042485" y="2727982"/>
                </a:lnTo>
                <a:lnTo>
                  <a:pt x="5232743" y="2727982"/>
                </a:lnTo>
                <a:lnTo>
                  <a:pt x="6636304" y="1246172"/>
                </a:lnTo>
                <a:lnTo>
                  <a:pt x="6668849" y="1209982"/>
                </a:lnTo>
                <a:lnTo>
                  <a:pt x="6699588" y="1172806"/>
                </a:lnTo>
                <a:lnTo>
                  <a:pt x="6728523" y="1134698"/>
                </a:lnTo>
                <a:lnTo>
                  <a:pt x="6755656" y="1095716"/>
                </a:lnTo>
                <a:lnTo>
                  <a:pt x="6780989" y="1055915"/>
                </a:lnTo>
                <a:lnTo>
                  <a:pt x="6804522" y="1015354"/>
                </a:lnTo>
                <a:lnTo>
                  <a:pt x="6826259" y="974087"/>
                </a:lnTo>
                <a:lnTo>
                  <a:pt x="6846201" y="932171"/>
                </a:lnTo>
                <a:lnTo>
                  <a:pt x="6864350" y="889664"/>
                </a:lnTo>
                <a:lnTo>
                  <a:pt x="6880708" y="846620"/>
                </a:lnTo>
                <a:lnTo>
                  <a:pt x="6895275" y="803097"/>
                </a:lnTo>
                <a:lnTo>
                  <a:pt x="6908055" y="759152"/>
                </a:lnTo>
                <a:lnTo>
                  <a:pt x="6919050" y="714840"/>
                </a:lnTo>
                <a:lnTo>
                  <a:pt x="6928260" y="670219"/>
                </a:lnTo>
                <a:lnTo>
                  <a:pt x="6935687" y="625344"/>
                </a:lnTo>
                <a:lnTo>
                  <a:pt x="6941334" y="580272"/>
                </a:lnTo>
                <a:lnTo>
                  <a:pt x="6945203" y="535059"/>
                </a:lnTo>
                <a:lnTo>
                  <a:pt x="6947294" y="489763"/>
                </a:lnTo>
                <a:lnTo>
                  <a:pt x="6947611" y="444439"/>
                </a:lnTo>
                <a:lnTo>
                  <a:pt x="6946154" y="399143"/>
                </a:lnTo>
                <a:lnTo>
                  <a:pt x="6942925" y="353934"/>
                </a:lnTo>
                <a:lnTo>
                  <a:pt x="6937927" y="308866"/>
                </a:lnTo>
                <a:lnTo>
                  <a:pt x="6931161" y="263996"/>
                </a:lnTo>
                <a:lnTo>
                  <a:pt x="6922629" y="219381"/>
                </a:lnTo>
                <a:lnTo>
                  <a:pt x="6912332" y="175078"/>
                </a:lnTo>
                <a:lnTo>
                  <a:pt x="6900274" y="131142"/>
                </a:lnTo>
                <a:lnTo>
                  <a:pt x="6886454" y="87630"/>
                </a:lnTo>
                <a:lnTo>
                  <a:pt x="6870876" y="44599"/>
                </a:lnTo>
                <a:lnTo>
                  <a:pt x="6853540" y="2104"/>
                </a:lnTo>
                <a:lnTo>
                  <a:pt x="6852581" y="0"/>
                </a:lnTo>
                <a:close/>
              </a:path>
            </a:pathLst>
          </a:custGeom>
          <a:solidFill>
            <a:srgbClr val="8E90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74568">
              <a:buClrTx/>
            </a:pPr>
            <a:endParaRPr sz="1599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4;gfc6179b51b_7_14">
            <a:extLst>
              <a:ext uri="{FF2B5EF4-FFF2-40B4-BE49-F238E27FC236}">
                <a16:creationId xmlns:a16="http://schemas.microsoft.com/office/drawing/2014/main" xmlns="" id="{98B0F36E-E51F-40F5-B931-A17B4E3A52B4}"/>
              </a:ext>
            </a:extLst>
          </p:cNvPr>
          <p:cNvSpPr/>
          <p:nvPr userDrawn="1"/>
        </p:nvSpPr>
        <p:spPr>
          <a:xfrm>
            <a:off x="0" y="0"/>
            <a:ext cx="3372602" cy="5936456"/>
          </a:xfrm>
          <a:custGeom>
            <a:avLst/>
            <a:gdLst/>
            <a:ahLst/>
            <a:cxnLst/>
            <a:rect l="l" t="t" r="r" b="b"/>
            <a:pathLst>
              <a:path w="3797300" h="6684009" extrusionOk="0">
                <a:moveTo>
                  <a:pt x="1942504" y="0"/>
                </a:moveTo>
                <a:lnTo>
                  <a:pt x="0" y="0"/>
                </a:lnTo>
                <a:lnTo>
                  <a:pt x="0" y="6216117"/>
                </a:lnTo>
                <a:lnTo>
                  <a:pt x="30204" y="6253099"/>
                </a:lnTo>
                <a:lnTo>
                  <a:pt x="61526" y="6288511"/>
                </a:lnTo>
                <a:lnTo>
                  <a:pt x="94251" y="6322730"/>
                </a:lnTo>
                <a:lnTo>
                  <a:pt x="128351" y="6355711"/>
                </a:lnTo>
                <a:lnTo>
                  <a:pt x="163795" y="6387410"/>
                </a:lnTo>
                <a:lnTo>
                  <a:pt x="200554" y="6417782"/>
                </a:lnTo>
                <a:lnTo>
                  <a:pt x="238598" y="6446782"/>
                </a:lnTo>
                <a:lnTo>
                  <a:pt x="277898" y="6474367"/>
                </a:lnTo>
                <a:lnTo>
                  <a:pt x="318423" y="6500491"/>
                </a:lnTo>
                <a:lnTo>
                  <a:pt x="360145" y="6525110"/>
                </a:lnTo>
                <a:lnTo>
                  <a:pt x="403034" y="6548180"/>
                </a:lnTo>
                <a:lnTo>
                  <a:pt x="447059" y="6569656"/>
                </a:lnTo>
                <a:lnTo>
                  <a:pt x="492192" y="6589493"/>
                </a:lnTo>
                <a:lnTo>
                  <a:pt x="538119" y="6607532"/>
                </a:lnTo>
                <a:lnTo>
                  <a:pt x="584424" y="6623629"/>
                </a:lnTo>
                <a:lnTo>
                  <a:pt x="631056" y="6637794"/>
                </a:lnTo>
                <a:lnTo>
                  <a:pt x="677962" y="6650036"/>
                </a:lnTo>
                <a:lnTo>
                  <a:pt x="725092" y="6660368"/>
                </a:lnTo>
                <a:lnTo>
                  <a:pt x="772394" y="6668798"/>
                </a:lnTo>
                <a:lnTo>
                  <a:pt x="819815" y="6675336"/>
                </a:lnTo>
                <a:lnTo>
                  <a:pt x="867305" y="6679994"/>
                </a:lnTo>
                <a:lnTo>
                  <a:pt x="914812" y="6682782"/>
                </a:lnTo>
                <a:lnTo>
                  <a:pt x="962284" y="6683708"/>
                </a:lnTo>
                <a:lnTo>
                  <a:pt x="1012088" y="6682688"/>
                </a:lnTo>
                <a:lnTo>
                  <a:pt x="1061733" y="6679634"/>
                </a:lnTo>
                <a:lnTo>
                  <a:pt x="1111155" y="6674558"/>
                </a:lnTo>
                <a:lnTo>
                  <a:pt x="1160294" y="6667473"/>
                </a:lnTo>
                <a:lnTo>
                  <a:pt x="1209089" y="6658391"/>
                </a:lnTo>
                <a:lnTo>
                  <a:pt x="1257478" y="6647323"/>
                </a:lnTo>
                <a:lnTo>
                  <a:pt x="1305401" y="6634282"/>
                </a:lnTo>
                <a:lnTo>
                  <a:pt x="1352795" y="6619280"/>
                </a:lnTo>
                <a:lnTo>
                  <a:pt x="1399599" y="6602328"/>
                </a:lnTo>
                <a:lnTo>
                  <a:pt x="1445753" y="6583439"/>
                </a:lnTo>
                <a:lnTo>
                  <a:pt x="1491195" y="6562625"/>
                </a:lnTo>
                <a:lnTo>
                  <a:pt x="1535864" y="6539897"/>
                </a:lnTo>
                <a:lnTo>
                  <a:pt x="1579698" y="6515268"/>
                </a:lnTo>
                <a:lnTo>
                  <a:pt x="1622637" y="6488749"/>
                </a:lnTo>
                <a:lnTo>
                  <a:pt x="1664618" y="6460354"/>
                </a:lnTo>
                <a:lnTo>
                  <a:pt x="1705581" y="6430093"/>
                </a:lnTo>
                <a:lnTo>
                  <a:pt x="1745464" y="6397978"/>
                </a:lnTo>
                <a:lnTo>
                  <a:pt x="1784207" y="6364023"/>
                </a:lnTo>
                <a:lnTo>
                  <a:pt x="1821747" y="6328238"/>
                </a:lnTo>
                <a:lnTo>
                  <a:pt x="3796837" y="4243953"/>
                </a:lnTo>
                <a:lnTo>
                  <a:pt x="3660070" y="4242575"/>
                </a:lnTo>
                <a:lnTo>
                  <a:pt x="3530116" y="4239431"/>
                </a:lnTo>
                <a:lnTo>
                  <a:pt x="3406824" y="4234361"/>
                </a:lnTo>
                <a:lnTo>
                  <a:pt x="3347628" y="4231055"/>
                </a:lnTo>
                <a:lnTo>
                  <a:pt x="3290041" y="4227208"/>
                </a:lnTo>
                <a:lnTo>
                  <a:pt x="3234044" y="4222801"/>
                </a:lnTo>
                <a:lnTo>
                  <a:pt x="3179617" y="4217813"/>
                </a:lnTo>
                <a:lnTo>
                  <a:pt x="3126742" y="4212224"/>
                </a:lnTo>
                <a:lnTo>
                  <a:pt x="3075399" y="4206015"/>
                </a:lnTo>
                <a:lnTo>
                  <a:pt x="3025570" y="4199166"/>
                </a:lnTo>
                <a:lnTo>
                  <a:pt x="2977236" y="4191656"/>
                </a:lnTo>
                <a:lnTo>
                  <a:pt x="2930378" y="4183467"/>
                </a:lnTo>
                <a:lnTo>
                  <a:pt x="2884977" y="4174578"/>
                </a:lnTo>
                <a:lnTo>
                  <a:pt x="2841014" y="4164969"/>
                </a:lnTo>
                <a:lnTo>
                  <a:pt x="2798469" y="4154621"/>
                </a:lnTo>
                <a:lnTo>
                  <a:pt x="2757325" y="4143513"/>
                </a:lnTo>
                <a:lnTo>
                  <a:pt x="2717562" y="4131626"/>
                </a:lnTo>
                <a:lnTo>
                  <a:pt x="2679161" y="4118940"/>
                </a:lnTo>
                <a:lnTo>
                  <a:pt x="2642103" y="4105434"/>
                </a:lnTo>
                <a:lnTo>
                  <a:pt x="2606369" y="4091090"/>
                </a:lnTo>
                <a:lnTo>
                  <a:pt x="2538798" y="4059805"/>
                </a:lnTo>
                <a:lnTo>
                  <a:pt x="2476297" y="4024925"/>
                </a:lnTo>
                <a:lnTo>
                  <a:pt x="2418714" y="3986293"/>
                </a:lnTo>
                <a:lnTo>
                  <a:pt x="2365897" y="3943748"/>
                </a:lnTo>
                <a:lnTo>
                  <a:pt x="2317695" y="3897131"/>
                </a:lnTo>
                <a:lnTo>
                  <a:pt x="2273955" y="3846285"/>
                </a:lnTo>
                <a:lnTo>
                  <a:pt x="2234527" y="3791049"/>
                </a:lnTo>
                <a:lnTo>
                  <a:pt x="2199259" y="3731265"/>
                </a:lnTo>
                <a:lnTo>
                  <a:pt x="2167998" y="3666774"/>
                </a:lnTo>
                <a:lnTo>
                  <a:pt x="2140595" y="3597416"/>
                </a:lnTo>
                <a:lnTo>
                  <a:pt x="2128291" y="3560863"/>
                </a:lnTo>
                <a:lnTo>
                  <a:pt x="2116896" y="3523033"/>
                </a:lnTo>
                <a:lnTo>
                  <a:pt x="2106388" y="3483908"/>
                </a:lnTo>
                <a:lnTo>
                  <a:pt x="2096750" y="3443466"/>
                </a:lnTo>
                <a:lnTo>
                  <a:pt x="2087962" y="3401689"/>
                </a:lnTo>
                <a:lnTo>
                  <a:pt x="2080006" y="3358556"/>
                </a:lnTo>
                <a:lnTo>
                  <a:pt x="2072862" y="3314047"/>
                </a:lnTo>
                <a:lnTo>
                  <a:pt x="2066512" y="3268143"/>
                </a:lnTo>
                <a:lnTo>
                  <a:pt x="2060936" y="3220824"/>
                </a:lnTo>
                <a:lnTo>
                  <a:pt x="2056116" y="3172069"/>
                </a:lnTo>
                <a:lnTo>
                  <a:pt x="2052033" y="3121860"/>
                </a:lnTo>
                <a:lnTo>
                  <a:pt x="2048667" y="3070175"/>
                </a:lnTo>
                <a:lnTo>
                  <a:pt x="2046000" y="3016996"/>
                </a:lnTo>
                <a:lnTo>
                  <a:pt x="2044013" y="2962302"/>
                </a:lnTo>
                <a:lnTo>
                  <a:pt x="2042687" y="2906074"/>
                </a:lnTo>
                <a:lnTo>
                  <a:pt x="2042003" y="2848291"/>
                </a:lnTo>
                <a:lnTo>
                  <a:pt x="2041942" y="2788934"/>
                </a:lnTo>
                <a:lnTo>
                  <a:pt x="2042485" y="2727982"/>
                </a:lnTo>
                <a:lnTo>
                  <a:pt x="2042485" y="469522"/>
                </a:lnTo>
                <a:lnTo>
                  <a:pt x="2041475" y="420860"/>
                </a:lnTo>
                <a:lnTo>
                  <a:pt x="2038472" y="372713"/>
                </a:lnTo>
                <a:lnTo>
                  <a:pt x="2033516" y="325121"/>
                </a:lnTo>
                <a:lnTo>
                  <a:pt x="2026647" y="278124"/>
                </a:lnTo>
                <a:lnTo>
                  <a:pt x="2017905" y="231762"/>
                </a:lnTo>
                <a:lnTo>
                  <a:pt x="2007329" y="186075"/>
                </a:lnTo>
                <a:lnTo>
                  <a:pt x="1994960" y="141102"/>
                </a:lnTo>
                <a:lnTo>
                  <a:pt x="1980838" y="96885"/>
                </a:lnTo>
                <a:lnTo>
                  <a:pt x="1965003" y="53462"/>
                </a:lnTo>
                <a:lnTo>
                  <a:pt x="1947494" y="10873"/>
                </a:lnTo>
                <a:lnTo>
                  <a:pt x="1942504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74568">
              <a:buClrTx/>
            </a:pPr>
            <a:endParaRPr sz="1599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5;gfc6179b51b_7_14">
            <a:extLst>
              <a:ext uri="{FF2B5EF4-FFF2-40B4-BE49-F238E27FC236}">
                <a16:creationId xmlns:a16="http://schemas.microsoft.com/office/drawing/2014/main" xmlns="" id="{FD10B318-3340-4F15-AB47-4DE920C3EFF2}"/>
              </a:ext>
            </a:extLst>
          </p:cNvPr>
          <p:cNvSpPr/>
          <p:nvPr userDrawn="1"/>
        </p:nvSpPr>
        <p:spPr>
          <a:xfrm>
            <a:off x="3372602" y="3875288"/>
            <a:ext cx="2167940" cy="2182040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74568">
              <a:buClrTx/>
            </a:pPr>
            <a:endParaRPr sz="1599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xmlns="" id="{42414117-06AD-44B8-8708-C63882D5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971" y="456875"/>
            <a:ext cx="9904702" cy="73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5E024F32-A19B-4879-AE5B-06951853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971" y="1671781"/>
            <a:ext cx="11369795" cy="831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750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1pPr>
            <a:lvl2pPr marL="101251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2pPr>
            <a:lvl3pPr marL="168752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3pPr>
            <a:lvl4pPr marL="236253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4pPr>
            <a:lvl5pPr marL="3037545" indent="-337505"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506589BB-5F60-43CE-84A4-B622C9A8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4;gfc6179b51b_0_233">
            <a:extLst>
              <a:ext uri="{FF2B5EF4-FFF2-40B4-BE49-F238E27FC236}">
                <a16:creationId xmlns:a16="http://schemas.microsoft.com/office/drawing/2014/main" xmlns="" id="{12FC91AF-3D2E-412A-BCC6-78E73461360E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86F0C5-B355-4D75-B958-B7A9158F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52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C3F477-044B-4B50-AB3A-9F0C7BBA3E85}"/>
              </a:ext>
            </a:extLst>
          </p:cNvPr>
          <p:cNvSpPr/>
          <p:nvPr userDrawn="1"/>
        </p:nvSpPr>
        <p:spPr>
          <a:xfrm>
            <a:off x="0" y="4979"/>
            <a:ext cx="18000663" cy="10439400"/>
          </a:xfrm>
          <a:prstGeom prst="rect">
            <a:avLst/>
          </a:prstGeom>
          <a:solidFill>
            <a:srgbClr val="8E90E5"/>
          </a:solidFill>
          <a:ln>
            <a:solidFill>
              <a:srgbClr val="8E90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Google Shape;114;gfc6179b51b_0_233">
            <a:extLst>
              <a:ext uri="{FF2B5EF4-FFF2-40B4-BE49-F238E27FC236}">
                <a16:creationId xmlns:a16="http://schemas.microsoft.com/office/drawing/2014/main" xmlns="" id="{12FC91AF-3D2E-412A-BCC6-78E73461360E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86F0C5-B355-4D75-B958-B7A9158F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61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71A3FAF-03EF-4111-88EC-041C14903A38}"/>
              </a:ext>
            </a:extLst>
          </p:cNvPr>
          <p:cNvSpPr/>
          <p:nvPr userDrawn="1"/>
        </p:nvSpPr>
        <p:spPr>
          <a:xfrm>
            <a:off x="0" y="4979"/>
            <a:ext cx="18000663" cy="10439400"/>
          </a:xfrm>
          <a:prstGeom prst="rect">
            <a:avLst/>
          </a:prstGeom>
          <a:solidFill>
            <a:srgbClr val="8E90E5"/>
          </a:solidFill>
          <a:ln>
            <a:solidFill>
              <a:srgbClr val="8E90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Google Shape;265;gfc6179b51b_0_111">
            <a:extLst>
              <a:ext uri="{FF2B5EF4-FFF2-40B4-BE49-F238E27FC236}">
                <a16:creationId xmlns:a16="http://schemas.microsoft.com/office/drawing/2014/main" xmlns="" id="{621EE31F-54A8-4134-A70F-FB6E3958821D}"/>
              </a:ext>
            </a:extLst>
          </p:cNvPr>
          <p:cNvSpPr/>
          <p:nvPr userDrawn="1"/>
        </p:nvSpPr>
        <p:spPr>
          <a:xfrm>
            <a:off x="0" y="0"/>
            <a:ext cx="6947700" cy="6683700"/>
          </a:xfrm>
          <a:prstGeom prst="rect">
            <a:avLst/>
          </a:pr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66;gfc6179b51b_0_111">
            <a:extLst>
              <a:ext uri="{FF2B5EF4-FFF2-40B4-BE49-F238E27FC236}">
                <a16:creationId xmlns:a16="http://schemas.microsoft.com/office/drawing/2014/main" xmlns="" id="{E6694D69-6ECA-4A66-8F9B-AF953AF43D2B}"/>
              </a:ext>
            </a:extLst>
          </p:cNvPr>
          <p:cNvSpPr/>
          <p:nvPr userDrawn="1"/>
        </p:nvSpPr>
        <p:spPr>
          <a:xfrm>
            <a:off x="4122000" y="4238377"/>
            <a:ext cx="2440940" cy="2456815"/>
          </a:xfrm>
          <a:custGeom>
            <a:avLst/>
            <a:gdLst/>
            <a:ahLst/>
            <a:cxnLst/>
            <a:rect l="l" t="t" r="r" b="b"/>
            <a:pathLst>
              <a:path w="2440940" h="2456815" extrusionOk="0">
                <a:moveTo>
                  <a:pt x="1097726" y="0"/>
                </a:moveTo>
                <a:lnTo>
                  <a:pt x="130471" y="0"/>
                </a:lnTo>
                <a:lnTo>
                  <a:pt x="79754" y="10236"/>
                </a:lnTo>
                <a:lnTo>
                  <a:pt x="38334" y="38154"/>
                </a:lnTo>
                <a:lnTo>
                  <a:pt x="10406" y="79564"/>
                </a:lnTo>
                <a:lnTo>
                  <a:pt x="165" y="130276"/>
                </a:lnTo>
                <a:lnTo>
                  <a:pt x="125" y="305497"/>
                </a:lnTo>
                <a:lnTo>
                  <a:pt x="0" y="1371865"/>
                </a:lnTo>
                <a:lnTo>
                  <a:pt x="1777" y="1416047"/>
                </a:lnTo>
                <a:lnTo>
                  <a:pt x="5701" y="1462415"/>
                </a:lnTo>
                <a:lnTo>
                  <a:pt x="11608" y="1508076"/>
                </a:lnTo>
                <a:lnTo>
                  <a:pt x="19451" y="1553004"/>
                </a:lnTo>
                <a:lnTo>
                  <a:pt x="29185" y="1597173"/>
                </a:lnTo>
                <a:lnTo>
                  <a:pt x="40762" y="1640554"/>
                </a:lnTo>
                <a:lnTo>
                  <a:pt x="54135" y="1683122"/>
                </a:lnTo>
                <a:lnTo>
                  <a:pt x="69258" y="1724850"/>
                </a:lnTo>
                <a:lnTo>
                  <a:pt x="86084" y="1765711"/>
                </a:lnTo>
                <a:lnTo>
                  <a:pt x="104566" y="1805679"/>
                </a:lnTo>
                <a:lnTo>
                  <a:pt x="124657" y="1844726"/>
                </a:lnTo>
                <a:lnTo>
                  <a:pt x="146310" y="1882827"/>
                </a:lnTo>
                <a:lnTo>
                  <a:pt x="169479" y="1919953"/>
                </a:lnTo>
                <a:lnTo>
                  <a:pt x="194117" y="1956080"/>
                </a:lnTo>
                <a:lnTo>
                  <a:pt x="220177" y="1991179"/>
                </a:lnTo>
                <a:lnTo>
                  <a:pt x="247612" y="2025224"/>
                </a:lnTo>
                <a:lnTo>
                  <a:pt x="276376" y="2058189"/>
                </a:lnTo>
                <a:lnTo>
                  <a:pt x="306421" y="2090047"/>
                </a:lnTo>
                <a:lnTo>
                  <a:pt x="337701" y="2120771"/>
                </a:lnTo>
                <a:lnTo>
                  <a:pt x="370169" y="2150334"/>
                </a:lnTo>
                <a:lnTo>
                  <a:pt x="403778" y="2178710"/>
                </a:lnTo>
                <a:lnTo>
                  <a:pt x="438482" y="2205871"/>
                </a:lnTo>
                <a:lnTo>
                  <a:pt x="474233" y="2231792"/>
                </a:lnTo>
                <a:lnTo>
                  <a:pt x="510985" y="2256445"/>
                </a:lnTo>
                <a:lnTo>
                  <a:pt x="548691" y="2279804"/>
                </a:lnTo>
                <a:lnTo>
                  <a:pt x="587305" y="2301842"/>
                </a:lnTo>
                <a:lnTo>
                  <a:pt x="626778" y="2322533"/>
                </a:lnTo>
                <a:lnTo>
                  <a:pt x="667066" y="2341849"/>
                </a:lnTo>
                <a:lnTo>
                  <a:pt x="708120" y="2359764"/>
                </a:lnTo>
                <a:lnTo>
                  <a:pt x="749895" y="2376251"/>
                </a:lnTo>
                <a:lnTo>
                  <a:pt x="792342" y="2391283"/>
                </a:lnTo>
                <a:lnTo>
                  <a:pt x="835417" y="2404834"/>
                </a:lnTo>
                <a:lnTo>
                  <a:pt x="879070" y="2416878"/>
                </a:lnTo>
                <a:lnTo>
                  <a:pt x="923257" y="2427386"/>
                </a:lnTo>
                <a:lnTo>
                  <a:pt x="967930" y="2436334"/>
                </a:lnTo>
                <a:lnTo>
                  <a:pt x="1013042" y="2443693"/>
                </a:lnTo>
                <a:lnTo>
                  <a:pt x="1058546" y="2449437"/>
                </a:lnTo>
                <a:lnTo>
                  <a:pt x="1104396" y="2453540"/>
                </a:lnTo>
                <a:lnTo>
                  <a:pt x="1150545" y="2455975"/>
                </a:lnTo>
                <a:lnTo>
                  <a:pt x="1196946" y="2456714"/>
                </a:lnTo>
                <a:lnTo>
                  <a:pt x="1243553" y="2455732"/>
                </a:lnTo>
                <a:lnTo>
                  <a:pt x="1290318" y="2453002"/>
                </a:lnTo>
                <a:lnTo>
                  <a:pt x="1337194" y="2448496"/>
                </a:lnTo>
                <a:lnTo>
                  <a:pt x="1384916" y="2442064"/>
                </a:lnTo>
                <a:lnTo>
                  <a:pt x="1431992" y="2433861"/>
                </a:lnTo>
                <a:lnTo>
                  <a:pt x="1478391" y="2423927"/>
                </a:lnTo>
                <a:lnTo>
                  <a:pt x="1524083" y="2412299"/>
                </a:lnTo>
                <a:lnTo>
                  <a:pt x="1569038" y="2399014"/>
                </a:lnTo>
                <a:lnTo>
                  <a:pt x="1613224" y="2384111"/>
                </a:lnTo>
                <a:lnTo>
                  <a:pt x="1656612" y="2367627"/>
                </a:lnTo>
                <a:lnTo>
                  <a:pt x="1699170" y="2349601"/>
                </a:lnTo>
                <a:lnTo>
                  <a:pt x="1740869" y="2330069"/>
                </a:lnTo>
                <a:lnTo>
                  <a:pt x="1781678" y="2309069"/>
                </a:lnTo>
                <a:lnTo>
                  <a:pt x="1821566" y="2286640"/>
                </a:lnTo>
                <a:lnTo>
                  <a:pt x="1860504" y="2262820"/>
                </a:lnTo>
                <a:lnTo>
                  <a:pt x="1898459" y="2237645"/>
                </a:lnTo>
                <a:lnTo>
                  <a:pt x="1935402" y="2211154"/>
                </a:lnTo>
                <a:lnTo>
                  <a:pt x="1971303" y="2183385"/>
                </a:lnTo>
                <a:lnTo>
                  <a:pt x="2006131" y="2154375"/>
                </a:lnTo>
                <a:lnTo>
                  <a:pt x="2039855" y="2124163"/>
                </a:lnTo>
                <a:lnTo>
                  <a:pt x="2072445" y="2092785"/>
                </a:lnTo>
                <a:lnTo>
                  <a:pt x="2103870" y="2060281"/>
                </a:lnTo>
                <a:lnTo>
                  <a:pt x="2134100" y="2026687"/>
                </a:lnTo>
                <a:lnTo>
                  <a:pt x="2163104" y="1992041"/>
                </a:lnTo>
                <a:lnTo>
                  <a:pt x="2190852" y="1956382"/>
                </a:lnTo>
                <a:lnTo>
                  <a:pt x="2217314" y="1919746"/>
                </a:lnTo>
                <a:lnTo>
                  <a:pt x="2242458" y="1882172"/>
                </a:lnTo>
                <a:lnTo>
                  <a:pt x="2266255" y="1843698"/>
                </a:lnTo>
                <a:lnTo>
                  <a:pt x="2288674" y="1804361"/>
                </a:lnTo>
                <a:lnTo>
                  <a:pt x="2309683" y="1764200"/>
                </a:lnTo>
                <a:lnTo>
                  <a:pt x="2329254" y="1723251"/>
                </a:lnTo>
                <a:lnTo>
                  <a:pt x="2347355" y="1681553"/>
                </a:lnTo>
                <a:lnTo>
                  <a:pt x="2363956" y="1639144"/>
                </a:lnTo>
                <a:lnTo>
                  <a:pt x="2379026" y="1596061"/>
                </a:lnTo>
                <a:lnTo>
                  <a:pt x="2392535" y="1552343"/>
                </a:lnTo>
                <a:lnTo>
                  <a:pt x="2404453" y="1508026"/>
                </a:lnTo>
                <a:lnTo>
                  <a:pt x="2414748" y="1463149"/>
                </a:lnTo>
                <a:lnTo>
                  <a:pt x="2423390" y="1417749"/>
                </a:lnTo>
                <a:lnTo>
                  <a:pt x="2430349" y="1371865"/>
                </a:lnTo>
                <a:lnTo>
                  <a:pt x="2435595" y="1325534"/>
                </a:lnTo>
                <a:lnTo>
                  <a:pt x="2439096" y="1278794"/>
                </a:lnTo>
                <a:lnTo>
                  <a:pt x="2440823" y="1231683"/>
                </a:lnTo>
                <a:lnTo>
                  <a:pt x="2440744" y="1184238"/>
                </a:lnTo>
                <a:lnTo>
                  <a:pt x="2438830" y="1136497"/>
                </a:lnTo>
                <a:lnTo>
                  <a:pt x="2435050" y="1088499"/>
                </a:lnTo>
                <a:lnTo>
                  <a:pt x="2429259" y="1039665"/>
                </a:lnTo>
                <a:lnTo>
                  <a:pt x="2421597" y="991770"/>
                </a:lnTo>
                <a:lnTo>
                  <a:pt x="2412105" y="944826"/>
                </a:lnTo>
                <a:lnTo>
                  <a:pt x="2400825" y="898847"/>
                </a:lnTo>
                <a:lnTo>
                  <a:pt x="2387795" y="853847"/>
                </a:lnTo>
                <a:lnTo>
                  <a:pt x="2373058" y="809839"/>
                </a:lnTo>
                <a:lnTo>
                  <a:pt x="2356654" y="766836"/>
                </a:lnTo>
                <a:lnTo>
                  <a:pt x="2338624" y="724853"/>
                </a:lnTo>
                <a:lnTo>
                  <a:pt x="2319007" y="683903"/>
                </a:lnTo>
                <a:lnTo>
                  <a:pt x="2297846" y="643999"/>
                </a:lnTo>
                <a:lnTo>
                  <a:pt x="2275181" y="605155"/>
                </a:lnTo>
                <a:lnTo>
                  <a:pt x="2251052" y="567385"/>
                </a:lnTo>
                <a:lnTo>
                  <a:pt x="2225501" y="530702"/>
                </a:lnTo>
                <a:lnTo>
                  <a:pt x="2198567" y="495119"/>
                </a:lnTo>
                <a:lnTo>
                  <a:pt x="2170292" y="460651"/>
                </a:lnTo>
                <a:lnTo>
                  <a:pt x="2140717" y="427310"/>
                </a:lnTo>
                <a:lnTo>
                  <a:pt x="2109881" y="395111"/>
                </a:lnTo>
                <a:lnTo>
                  <a:pt x="2077827" y="364067"/>
                </a:lnTo>
                <a:lnTo>
                  <a:pt x="2044594" y="334191"/>
                </a:lnTo>
                <a:lnTo>
                  <a:pt x="2010223" y="305497"/>
                </a:lnTo>
                <a:lnTo>
                  <a:pt x="1974755" y="277999"/>
                </a:lnTo>
                <a:lnTo>
                  <a:pt x="1938231" y="251710"/>
                </a:lnTo>
                <a:lnTo>
                  <a:pt x="1900691" y="226644"/>
                </a:lnTo>
                <a:lnTo>
                  <a:pt x="1862176" y="202814"/>
                </a:lnTo>
                <a:lnTo>
                  <a:pt x="1822727" y="180234"/>
                </a:lnTo>
                <a:lnTo>
                  <a:pt x="1782385" y="158917"/>
                </a:lnTo>
                <a:lnTo>
                  <a:pt x="1741190" y="138878"/>
                </a:lnTo>
                <a:lnTo>
                  <a:pt x="1699183" y="120128"/>
                </a:lnTo>
                <a:lnTo>
                  <a:pt x="1656405" y="102683"/>
                </a:lnTo>
                <a:lnTo>
                  <a:pt x="1612896" y="86556"/>
                </a:lnTo>
                <a:lnTo>
                  <a:pt x="1568697" y="71760"/>
                </a:lnTo>
                <a:lnTo>
                  <a:pt x="1523849" y="58308"/>
                </a:lnTo>
                <a:lnTo>
                  <a:pt x="1478393" y="46215"/>
                </a:lnTo>
                <a:lnTo>
                  <a:pt x="1432369" y="35494"/>
                </a:lnTo>
                <a:lnTo>
                  <a:pt x="1385818" y="26159"/>
                </a:lnTo>
                <a:lnTo>
                  <a:pt x="1338781" y="18222"/>
                </a:lnTo>
                <a:lnTo>
                  <a:pt x="1291298" y="11698"/>
                </a:lnTo>
                <a:lnTo>
                  <a:pt x="1243410" y="6600"/>
                </a:lnTo>
                <a:lnTo>
                  <a:pt x="1195159" y="2942"/>
                </a:lnTo>
                <a:lnTo>
                  <a:pt x="1146583" y="737"/>
                </a:lnTo>
                <a:lnTo>
                  <a:pt x="1097726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67;gfc6179b51b_0_111">
            <a:extLst>
              <a:ext uri="{FF2B5EF4-FFF2-40B4-BE49-F238E27FC236}">
                <a16:creationId xmlns:a16="http://schemas.microsoft.com/office/drawing/2014/main" xmlns="" id="{B2A85E20-0B39-4AE9-BBB5-AC7CD2C7DEEA}"/>
              </a:ext>
            </a:extLst>
          </p:cNvPr>
          <p:cNvSpPr/>
          <p:nvPr userDrawn="1"/>
        </p:nvSpPr>
        <p:spPr>
          <a:xfrm>
            <a:off x="2678230" y="8914860"/>
            <a:ext cx="11399400" cy="374700"/>
          </a:xfrm>
          <a:prstGeom prst="rect">
            <a:avLst/>
          </a:pr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68;gfc6179b51b_0_111">
            <a:extLst>
              <a:ext uri="{FF2B5EF4-FFF2-40B4-BE49-F238E27FC236}">
                <a16:creationId xmlns:a16="http://schemas.microsoft.com/office/drawing/2014/main" xmlns="" id="{C91CA527-FD10-4C17-AAE4-9EAB01DEE6AE}"/>
              </a:ext>
            </a:extLst>
          </p:cNvPr>
          <p:cNvSpPr/>
          <p:nvPr userDrawn="1"/>
        </p:nvSpPr>
        <p:spPr>
          <a:xfrm>
            <a:off x="2698121" y="9444574"/>
            <a:ext cx="11370300" cy="231300"/>
          </a:xfrm>
          <a:prstGeom prst="rect">
            <a:avLst/>
          </a:prstGeom>
          <a:blipFill rotWithShape="1">
            <a:blip r:embed="rId4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69;gfc6179b51b_0_111">
            <a:extLst>
              <a:ext uri="{FF2B5EF4-FFF2-40B4-BE49-F238E27FC236}">
                <a16:creationId xmlns:a16="http://schemas.microsoft.com/office/drawing/2014/main" xmlns="" id="{1777F900-97DF-4860-B279-8BFA7D6FF327}"/>
              </a:ext>
            </a:extLst>
          </p:cNvPr>
          <p:cNvSpPr/>
          <p:nvPr userDrawn="1"/>
        </p:nvSpPr>
        <p:spPr>
          <a:xfrm>
            <a:off x="14755180" y="8033190"/>
            <a:ext cx="1543050" cy="1578609"/>
          </a:xfrm>
          <a:custGeom>
            <a:avLst/>
            <a:gdLst/>
            <a:ahLst/>
            <a:cxnLst/>
            <a:rect l="l" t="t" r="r" b="b"/>
            <a:pathLst>
              <a:path w="1543050" h="1578609" extrusionOk="0">
                <a:moveTo>
                  <a:pt x="246415" y="1875"/>
                </a:moveTo>
                <a:lnTo>
                  <a:pt x="196754" y="6881"/>
                </a:lnTo>
                <a:lnTo>
                  <a:pt x="150499" y="21239"/>
                </a:lnTo>
                <a:lnTo>
                  <a:pt x="108642" y="43958"/>
                </a:lnTo>
                <a:lnTo>
                  <a:pt x="72173" y="74048"/>
                </a:lnTo>
                <a:lnTo>
                  <a:pt x="42084" y="110517"/>
                </a:lnTo>
                <a:lnTo>
                  <a:pt x="19364" y="152376"/>
                </a:lnTo>
                <a:lnTo>
                  <a:pt x="5006" y="198633"/>
                </a:lnTo>
                <a:lnTo>
                  <a:pt x="0" y="248298"/>
                </a:lnTo>
                <a:lnTo>
                  <a:pt x="0" y="1317114"/>
                </a:lnTo>
                <a:lnTo>
                  <a:pt x="5132" y="1368933"/>
                </a:lnTo>
                <a:lnTo>
                  <a:pt x="20000" y="1417698"/>
                </a:lnTo>
                <a:lnTo>
                  <a:pt x="43810" y="1462219"/>
                </a:lnTo>
                <a:lnTo>
                  <a:pt x="75769" y="1501305"/>
                </a:lnTo>
                <a:lnTo>
                  <a:pt x="115083" y="1533766"/>
                </a:lnTo>
                <a:lnTo>
                  <a:pt x="160958" y="1558411"/>
                </a:lnTo>
                <a:lnTo>
                  <a:pt x="210815" y="1573584"/>
                </a:lnTo>
                <a:lnTo>
                  <a:pt x="261589" y="1578582"/>
                </a:lnTo>
                <a:lnTo>
                  <a:pt x="311821" y="1573688"/>
                </a:lnTo>
                <a:lnTo>
                  <a:pt x="360167" y="1559190"/>
                </a:lnTo>
                <a:lnTo>
                  <a:pt x="405221" y="1535364"/>
                </a:lnTo>
                <a:lnTo>
                  <a:pt x="445578" y="1502484"/>
                </a:lnTo>
                <a:lnTo>
                  <a:pt x="1175776" y="731772"/>
                </a:lnTo>
                <a:lnTo>
                  <a:pt x="492832" y="731772"/>
                </a:lnTo>
                <a:lnTo>
                  <a:pt x="492832" y="248298"/>
                </a:lnTo>
                <a:lnTo>
                  <a:pt x="487826" y="198633"/>
                </a:lnTo>
                <a:lnTo>
                  <a:pt x="473467" y="152376"/>
                </a:lnTo>
                <a:lnTo>
                  <a:pt x="450747" y="110517"/>
                </a:lnTo>
                <a:lnTo>
                  <a:pt x="420657" y="74048"/>
                </a:lnTo>
                <a:lnTo>
                  <a:pt x="384188" y="43958"/>
                </a:lnTo>
                <a:lnTo>
                  <a:pt x="342331" y="21239"/>
                </a:lnTo>
                <a:lnTo>
                  <a:pt x="296076" y="6881"/>
                </a:lnTo>
                <a:lnTo>
                  <a:pt x="246415" y="1875"/>
                </a:lnTo>
                <a:close/>
              </a:path>
              <a:path w="1543050" h="1578609" extrusionOk="0">
                <a:moveTo>
                  <a:pt x="1310598" y="0"/>
                </a:moveTo>
                <a:lnTo>
                  <a:pt x="1282322" y="0"/>
                </a:lnTo>
                <a:lnTo>
                  <a:pt x="1237091" y="6826"/>
                </a:lnTo>
                <a:lnTo>
                  <a:pt x="1193569" y="22039"/>
                </a:lnTo>
                <a:lnTo>
                  <a:pt x="1153026" y="45599"/>
                </a:lnTo>
                <a:lnTo>
                  <a:pt x="1116726" y="77464"/>
                </a:lnTo>
                <a:lnTo>
                  <a:pt x="492832" y="731772"/>
                </a:lnTo>
                <a:lnTo>
                  <a:pt x="1175776" y="731772"/>
                </a:lnTo>
                <a:lnTo>
                  <a:pt x="1476240" y="414558"/>
                </a:lnTo>
                <a:lnTo>
                  <a:pt x="1506556" y="374903"/>
                </a:lnTo>
                <a:lnTo>
                  <a:pt x="1527721" y="331338"/>
                </a:lnTo>
                <a:lnTo>
                  <a:pt x="1539778" y="285263"/>
                </a:lnTo>
                <a:lnTo>
                  <a:pt x="1542774" y="238078"/>
                </a:lnTo>
                <a:lnTo>
                  <a:pt x="1536752" y="191184"/>
                </a:lnTo>
                <a:lnTo>
                  <a:pt x="1521757" y="145982"/>
                </a:lnTo>
                <a:lnTo>
                  <a:pt x="1497835" y="103870"/>
                </a:lnTo>
                <a:lnTo>
                  <a:pt x="1465030" y="66250"/>
                </a:lnTo>
                <a:lnTo>
                  <a:pt x="1430227" y="38995"/>
                </a:lnTo>
                <a:lnTo>
                  <a:pt x="1392243" y="18889"/>
                </a:lnTo>
                <a:lnTo>
                  <a:pt x="1352045" y="5902"/>
                </a:lnTo>
                <a:lnTo>
                  <a:pt x="1310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0;gfc6179b51b_0_111">
            <a:extLst>
              <a:ext uri="{FF2B5EF4-FFF2-40B4-BE49-F238E27FC236}">
                <a16:creationId xmlns:a16="http://schemas.microsoft.com/office/drawing/2014/main" xmlns="" id="{3E075669-9738-4C25-952A-A4EC377FDC19}"/>
              </a:ext>
            </a:extLst>
          </p:cNvPr>
          <p:cNvSpPr/>
          <p:nvPr userDrawn="1"/>
        </p:nvSpPr>
        <p:spPr>
          <a:xfrm>
            <a:off x="14755180" y="8035066"/>
            <a:ext cx="868680" cy="1576704"/>
          </a:xfrm>
          <a:custGeom>
            <a:avLst/>
            <a:gdLst/>
            <a:ahLst/>
            <a:cxnLst/>
            <a:rect l="l" t="t" r="r" b="b"/>
            <a:pathLst>
              <a:path w="868680" h="1576704" extrusionOk="0">
                <a:moveTo>
                  <a:pt x="246415" y="0"/>
                </a:moveTo>
                <a:lnTo>
                  <a:pt x="196754" y="5006"/>
                </a:lnTo>
                <a:lnTo>
                  <a:pt x="150499" y="19363"/>
                </a:lnTo>
                <a:lnTo>
                  <a:pt x="108642" y="42082"/>
                </a:lnTo>
                <a:lnTo>
                  <a:pt x="72173" y="72172"/>
                </a:lnTo>
                <a:lnTo>
                  <a:pt x="42084" y="108641"/>
                </a:lnTo>
                <a:lnTo>
                  <a:pt x="19364" y="150500"/>
                </a:lnTo>
                <a:lnTo>
                  <a:pt x="5006" y="196757"/>
                </a:lnTo>
                <a:lnTo>
                  <a:pt x="0" y="246423"/>
                </a:lnTo>
                <a:lnTo>
                  <a:pt x="0" y="1315238"/>
                </a:lnTo>
                <a:lnTo>
                  <a:pt x="5132" y="1367057"/>
                </a:lnTo>
                <a:lnTo>
                  <a:pt x="20000" y="1415822"/>
                </a:lnTo>
                <a:lnTo>
                  <a:pt x="43810" y="1460343"/>
                </a:lnTo>
                <a:lnTo>
                  <a:pt x="75769" y="1499430"/>
                </a:lnTo>
                <a:lnTo>
                  <a:pt x="115083" y="1531891"/>
                </a:lnTo>
                <a:lnTo>
                  <a:pt x="160958" y="1556536"/>
                </a:lnTo>
                <a:lnTo>
                  <a:pt x="210815" y="1571708"/>
                </a:lnTo>
                <a:lnTo>
                  <a:pt x="261589" y="1576706"/>
                </a:lnTo>
                <a:lnTo>
                  <a:pt x="311821" y="1571812"/>
                </a:lnTo>
                <a:lnTo>
                  <a:pt x="360167" y="1557314"/>
                </a:lnTo>
                <a:lnTo>
                  <a:pt x="405221" y="1533488"/>
                </a:lnTo>
                <a:lnTo>
                  <a:pt x="445578" y="1500609"/>
                </a:lnTo>
                <a:lnTo>
                  <a:pt x="868391" y="1054422"/>
                </a:lnTo>
                <a:lnTo>
                  <a:pt x="801997" y="1053127"/>
                </a:lnTo>
                <a:lnTo>
                  <a:pt x="743391" y="1049498"/>
                </a:lnTo>
                <a:lnTo>
                  <a:pt x="692154" y="1043097"/>
                </a:lnTo>
                <a:lnTo>
                  <a:pt x="647865" y="1033484"/>
                </a:lnTo>
                <a:lnTo>
                  <a:pt x="610108" y="1020219"/>
                </a:lnTo>
                <a:lnTo>
                  <a:pt x="552506" y="980976"/>
                </a:lnTo>
                <a:lnTo>
                  <a:pt x="515995" y="921852"/>
                </a:lnTo>
                <a:lnTo>
                  <a:pt x="504601" y="883736"/>
                </a:lnTo>
                <a:lnTo>
                  <a:pt x="497221" y="839331"/>
                </a:lnTo>
                <a:lnTo>
                  <a:pt x="493438" y="788198"/>
                </a:lnTo>
                <a:lnTo>
                  <a:pt x="492832" y="729896"/>
                </a:lnTo>
                <a:lnTo>
                  <a:pt x="492832" y="246423"/>
                </a:lnTo>
                <a:lnTo>
                  <a:pt x="487826" y="196757"/>
                </a:lnTo>
                <a:lnTo>
                  <a:pt x="473467" y="150500"/>
                </a:lnTo>
                <a:lnTo>
                  <a:pt x="450747" y="108641"/>
                </a:lnTo>
                <a:lnTo>
                  <a:pt x="420657" y="72172"/>
                </a:lnTo>
                <a:lnTo>
                  <a:pt x="384188" y="42082"/>
                </a:lnTo>
                <a:lnTo>
                  <a:pt x="342331" y="19363"/>
                </a:lnTo>
                <a:lnTo>
                  <a:pt x="296076" y="5006"/>
                </a:lnTo>
                <a:lnTo>
                  <a:pt x="246415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1;gfc6179b51b_0_111">
            <a:extLst>
              <a:ext uri="{FF2B5EF4-FFF2-40B4-BE49-F238E27FC236}">
                <a16:creationId xmlns:a16="http://schemas.microsoft.com/office/drawing/2014/main" xmlns="" id="{DD6AFAC0-2EAF-40CF-8C3F-E2A2FECBDF61}"/>
              </a:ext>
            </a:extLst>
          </p:cNvPr>
          <p:cNvSpPr/>
          <p:nvPr userDrawn="1"/>
        </p:nvSpPr>
        <p:spPr>
          <a:xfrm>
            <a:off x="15705250" y="8035203"/>
            <a:ext cx="1532255" cy="1579245"/>
          </a:xfrm>
          <a:custGeom>
            <a:avLst/>
            <a:gdLst/>
            <a:ahLst/>
            <a:cxnLst/>
            <a:rect l="l" t="t" r="r" b="b"/>
            <a:pathLst>
              <a:path w="1532255" h="1579245" extrusionOk="0">
                <a:moveTo>
                  <a:pt x="1272229" y="0"/>
                </a:moveTo>
                <a:lnTo>
                  <a:pt x="1222351" y="4860"/>
                </a:lnTo>
                <a:lnTo>
                  <a:pt x="1174345" y="19256"/>
                </a:lnTo>
                <a:lnTo>
                  <a:pt x="1129605" y="42915"/>
                </a:lnTo>
                <a:lnTo>
                  <a:pt x="1089526" y="75559"/>
                </a:lnTo>
                <a:lnTo>
                  <a:pt x="66064" y="1166935"/>
                </a:lnTo>
                <a:lnTo>
                  <a:pt x="35960" y="1206309"/>
                </a:lnTo>
                <a:lnTo>
                  <a:pt x="14945" y="1249567"/>
                </a:lnTo>
                <a:lnTo>
                  <a:pt x="2973" y="1295318"/>
                </a:lnTo>
                <a:lnTo>
                  <a:pt x="0" y="1342172"/>
                </a:lnTo>
                <a:lnTo>
                  <a:pt x="5981" y="1388737"/>
                </a:lnTo>
                <a:lnTo>
                  <a:pt x="20871" y="1433622"/>
                </a:lnTo>
                <a:lnTo>
                  <a:pt x="44627" y="1475438"/>
                </a:lnTo>
                <a:lnTo>
                  <a:pt x="77202" y="1512792"/>
                </a:lnTo>
                <a:lnTo>
                  <a:pt x="116577" y="1542901"/>
                </a:lnTo>
                <a:lnTo>
                  <a:pt x="159837" y="1563920"/>
                </a:lnTo>
                <a:lnTo>
                  <a:pt x="205589" y="1575895"/>
                </a:lnTo>
                <a:lnTo>
                  <a:pt x="252444" y="1578869"/>
                </a:lnTo>
                <a:lnTo>
                  <a:pt x="299011" y="1572888"/>
                </a:lnTo>
                <a:lnTo>
                  <a:pt x="343899" y="1557996"/>
                </a:lnTo>
                <a:lnTo>
                  <a:pt x="385718" y="1534238"/>
                </a:lnTo>
                <a:lnTo>
                  <a:pt x="423077" y="1501660"/>
                </a:lnTo>
                <a:lnTo>
                  <a:pt x="1042607" y="840891"/>
                </a:lnTo>
                <a:lnTo>
                  <a:pt x="1531995" y="840891"/>
                </a:lnTo>
                <a:lnTo>
                  <a:pt x="1531995" y="259638"/>
                </a:lnTo>
                <a:lnTo>
                  <a:pt x="1526899" y="208181"/>
                </a:lnTo>
                <a:lnTo>
                  <a:pt x="1512135" y="159757"/>
                </a:lnTo>
                <a:lnTo>
                  <a:pt x="1488492" y="115549"/>
                </a:lnTo>
                <a:lnTo>
                  <a:pt x="1456758" y="76737"/>
                </a:lnTo>
                <a:lnTo>
                  <a:pt x="1417719" y="44503"/>
                </a:lnTo>
                <a:lnTo>
                  <a:pt x="1372165" y="20030"/>
                </a:lnTo>
                <a:lnTo>
                  <a:pt x="1322656" y="4962"/>
                </a:lnTo>
                <a:lnTo>
                  <a:pt x="1297472" y="1234"/>
                </a:lnTo>
                <a:lnTo>
                  <a:pt x="1272229" y="0"/>
                </a:lnTo>
                <a:close/>
              </a:path>
              <a:path w="1532255" h="1579245" extrusionOk="0">
                <a:moveTo>
                  <a:pt x="1531995" y="840891"/>
                </a:moveTo>
                <a:lnTo>
                  <a:pt x="1042607" y="840891"/>
                </a:lnTo>
                <a:lnTo>
                  <a:pt x="1042607" y="1332104"/>
                </a:lnTo>
                <a:lnTo>
                  <a:pt x="1047578" y="1381420"/>
                </a:lnTo>
                <a:lnTo>
                  <a:pt x="1061835" y="1427353"/>
                </a:lnTo>
                <a:lnTo>
                  <a:pt x="1084396" y="1468919"/>
                </a:lnTo>
                <a:lnTo>
                  <a:pt x="1114275" y="1505133"/>
                </a:lnTo>
                <a:lnTo>
                  <a:pt x="1150489" y="1535013"/>
                </a:lnTo>
                <a:lnTo>
                  <a:pt x="1192055" y="1557573"/>
                </a:lnTo>
                <a:lnTo>
                  <a:pt x="1237989" y="1571831"/>
                </a:lnTo>
                <a:lnTo>
                  <a:pt x="1287306" y="1576802"/>
                </a:lnTo>
                <a:lnTo>
                  <a:pt x="1336619" y="1571831"/>
                </a:lnTo>
                <a:lnTo>
                  <a:pt x="1382550" y="1557573"/>
                </a:lnTo>
                <a:lnTo>
                  <a:pt x="1424114" y="1535013"/>
                </a:lnTo>
                <a:lnTo>
                  <a:pt x="1460327" y="1505133"/>
                </a:lnTo>
                <a:lnTo>
                  <a:pt x="1490206" y="1468919"/>
                </a:lnTo>
                <a:lnTo>
                  <a:pt x="1512766" y="1427353"/>
                </a:lnTo>
                <a:lnTo>
                  <a:pt x="1527024" y="1381420"/>
                </a:lnTo>
                <a:lnTo>
                  <a:pt x="1531995" y="1332104"/>
                </a:lnTo>
                <a:lnTo>
                  <a:pt x="1531995" y="840891"/>
                </a:lnTo>
                <a:close/>
              </a:path>
            </a:pathLst>
          </a:custGeom>
          <a:solidFill>
            <a:srgbClr val="66C2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2;gfc6179b51b_0_111">
            <a:extLst>
              <a:ext uri="{FF2B5EF4-FFF2-40B4-BE49-F238E27FC236}">
                <a16:creationId xmlns:a16="http://schemas.microsoft.com/office/drawing/2014/main" xmlns="" id="{0A88CD74-BF78-42CF-9D51-DCB3EA347537}"/>
              </a:ext>
            </a:extLst>
          </p:cNvPr>
          <p:cNvSpPr/>
          <p:nvPr userDrawn="1"/>
        </p:nvSpPr>
        <p:spPr>
          <a:xfrm>
            <a:off x="16374291" y="8035203"/>
            <a:ext cx="866140" cy="1579245"/>
          </a:xfrm>
          <a:custGeom>
            <a:avLst/>
            <a:gdLst/>
            <a:ahLst/>
            <a:cxnLst/>
            <a:rect l="l" t="t" r="r" b="b"/>
            <a:pathLst>
              <a:path w="866140" h="1579245" extrusionOk="0">
                <a:moveTo>
                  <a:pt x="603190" y="0"/>
                </a:moveTo>
                <a:lnTo>
                  <a:pt x="553015" y="4954"/>
                </a:lnTo>
                <a:lnTo>
                  <a:pt x="504783" y="19589"/>
                </a:lnTo>
                <a:lnTo>
                  <a:pt x="459840" y="43559"/>
                </a:lnTo>
                <a:lnTo>
                  <a:pt x="419533" y="76517"/>
                </a:lnTo>
                <a:lnTo>
                  <a:pt x="0" y="523825"/>
                </a:lnTo>
                <a:lnTo>
                  <a:pt x="66350" y="525120"/>
                </a:lnTo>
                <a:lnTo>
                  <a:pt x="124837" y="528750"/>
                </a:lnTo>
                <a:lnTo>
                  <a:pt x="175893" y="535154"/>
                </a:lnTo>
                <a:lnTo>
                  <a:pt x="219951" y="544772"/>
                </a:lnTo>
                <a:lnTo>
                  <a:pt x="257444" y="558044"/>
                </a:lnTo>
                <a:lnTo>
                  <a:pt x="314469" y="597311"/>
                </a:lnTo>
                <a:lnTo>
                  <a:pt x="350431" y="656474"/>
                </a:lnTo>
                <a:lnTo>
                  <a:pt x="361596" y="694617"/>
                </a:lnTo>
                <a:lnTo>
                  <a:pt x="368795" y="739054"/>
                </a:lnTo>
                <a:lnTo>
                  <a:pt x="372460" y="790224"/>
                </a:lnTo>
                <a:lnTo>
                  <a:pt x="373024" y="848569"/>
                </a:lnTo>
                <a:lnTo>
                  <a:pt x="373024" y="1332402"/>
                </a:lnTo>
                <a:lnTo>
                  <a:pt x="378030" y="1382101"/>
                </a:lnTo>
                <a:lnTo>
                  <a:pt x="392387" y="1428389"/>
                </a:lnTo>
                <a:lnTo>
                  <a:pt x="415105" y="1470276"/>
                </a:lnTo>
                <a:lnTo>
                  <a:pt x="445193" y="1506770"/>
                </a:lnTo>
                <a:lnTo>
                  <a:pt x="481661" y="1536880"/>
                </a:lnTo>
                <a:lnTo>
                  <a:pt x="523517" y="1559615"/>
                </a:lnTo>
                <a:lnTo>
                  <a:pt x="569771" y="1573982"/>
                </a:lnTo>
                <a:lnTo>
                  <a:pt x="619433" y="1578992"/>
                </a:lnTo>
                <a:lnTo>
                  <a:pt x="669094" y="1573982"/>
                </a:lnTo>
                <a:lnTo>
                  <a:pt x="715350" y="1559615"/>
                </a:lnTo>
                <a:lnTo>
                  <a:pt x="757208" y="1536880"/>
                </a:lnTo>
                <a:lnTo>
                  <a:pt x="793677" y="1506770"/>
                </a:lnTo>
                <a:lnTo>
                  <a:pt x="823768" y="1470276"/>
                </a:lnTo>
                <a:lnTo>
                  <a:pt x="846488" y="1428389"/>
                </a:lnTo>
                <a:lnTo>
                  <a:pt x="860847" y="1382101"/>
                </a:lnTo>
                <a:lnTo>
                  <a:pt x="865854" y="1332402"/>
                </a:lnTo>
                <a:lnTo>
                  <a:pt x="865854" y="262807"/>
                </a:lnTo>
                <a:lnTo>
                  <a:pt x="860721" y="210947"/>
                </a:lnTo>
                <a:lnTo>
                  <a:pt x="845853" y="162145"/>
                </a:lnTo>
                <a:lnTo>
                  <a:pt x="822043" y="117591"/>
                </a:lnTo>
                <a:lnTo>
                  <a:pt x="790084" y="78477"/>
                </a:lnTo>
                <a:lnTo>
                  <a:pt x="750770" y="45993"/>
                </a:lnTo>
                <a:lnTo>
                  <a:pt x="704894" y="21329"/>
                </a:lnTo>
                <a:lnTo>
                  <a:pt x="654500" y="5574"/>
                </a:lnTo>
                <a:lnTo>
                  <a:pt x="628774" y="1423"/>
                </a:lnTo>
                <a:lnTo>
                  <a:pt x="603190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3;gfc6179b51b_0_111">
            <a:extLst>
              <a:ext uri="{FF2B5EF4-FFF2-40B4-BE49-F238E27FC236}">
                <a16:creationId xmlns:a16="http://schemas.microsoft.com/office/drawing/2014/main" xmlns="" id="{D769B528-35E1-42D0-B201-B9690CCBBAD1}"/>
              </a:ext>
            </a:extLst>
          </p:cNvPr>
          <p:cNvSpPr/>
          <p:nvPr userDrawn="1"/>
        </p:nvSpPr>
        <p:spPr>
          <a:xfrm>
            <a:off x="15693152" y="9088296"/>
            <a:ext cx="521969" cy="525779"/>
          </a:xfrm>
          <a:custGeom>
            <a:avLst/>
            <a:gdLst/>
            <a:ahLst/>
            <a:cxnLst/>
            <a:rect l="l" t="t" r="r" b="b"/>
            <a:pathLst>
              <a:path w="521969" h="525779" extrusionOk="0">
                <a:moveTo>
                  <a:pt x="235018" y="0"/>
                </a:moveTo>
                <a:lnTo>
                  <a:pt x="27953" y="0"/>
                </a:lnTo>
                <a:lnTo>
                  <a:pt x="17098" y="2191"/>
                </a:lnTo>
                <a:lnTo>
                  <a:pt x="8231" y="8167"/>
                </a:lnTo>
                <a:lnTo>
                  <a:pt x="2253" y="17031"/>
                </a:lnTo>
                <a:lnTo>
                  <a:pt x="60" y="27886"/>
                </a:lnTo>
                <a:lnTo>
                  <a:pt x="0" y="293062"/>
                </a:lnTo>
                <a:lnTo>
                  <a:pt x="5774" y="339821"/>
                </a:lnTo>
                <a:lnTo>
                  <a:pt x="20607" y="382764"/>
                </a:lnTo>
                <a:lnTo>
                  <a:pt x="43406" y="421269"/>
                </a:lnTo>
                <a:lnTo>
                  <a:pt x="73076" y="454711"/>
                </a:lnTo>
                <a:lnTo>
                  <a:pt x="108528" y="482466"/>
                </a:lnTo>
                <a:lnTo>
                  <a:pt x="148666" y="503912"/>
                </a:lnTo>
                <a:lnTo>
                  <a:pt x="192400" y="518424"/>
                </a:lnTo>
                <a:lnTo>
                  <a:pt x="238636" y="525379"/>
                </a:lnTo>
                <a:lnTo>
                  <a:pt x="286282" y="524153"/>
                </a:lnTo>
                <a:lnTo>
                  <a:pt x="332723" y="514547"/>
                </a:lnTo>
                <a:lnTo>
                  <a:pt x="375630" y="497337"/>
                </a:lnTo>
                <a:lnTo>
                  <a:pt x="414341" y="473344"/>
                </a:lnTo>
                <a:lnTo>
                  <a:pt x="448190" y="443392"/>
                </a:lnTo>
                <a:lnTo>
                  <a:pt x="476515" y="408303"/>
                </a:lnTo>
                <a:lnTo>
                  <a:pt x="498652" y="368898"/>
                </a:lnTo>
                <a:lnTo>
                  <a:pt x="513938" y="326001"/>
                </a:lnTo>
                <a:lnTo>
                  <a:pt x="521709" y="280433"/>
                </a:lnTo>
                <a:lnTo>
                  <a:pt x="521301" y="233017"/>
                </a:lnTo>
                <a:lnTo>
                  <a:pt x="512471" y="187039"/>
                </a:lnTo>
                <a:lnTo>
                  <a:pt x="495973" y="145443"/>
                </a:lnTo>
                <a:lnTo>
                  <a:pt x="472631" y="108502"/>
                </a:lnTo>
                <a:lnTo>
                  <a:pt x="443271" y="76492"/>
                </a:lnTo>
                <a:lnTo>
                  <a:pt x="408715" y="49687"/>
                </a:lnTo>
                <a:lnTo>
                  <a:pt x="369787" y="28360"/>
                </a:lnTo>
                <a:lnTo>
                  <a:pt x="327313" y="12787"/>
                </a:lnTo>
                <a:lnTo>
                  <a:pt x="282115" y="3242"/>
                </a:lnTo>
                <a:lnTo>
                  <a:pt x="235018" y="0"/>
                </a:lnTo>
                <a:close/>
              </a:path>
            </a:pathLst>
          </a:custGeom>
          <a:solidFill>
            <a:srgbClr val="FFC3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xmlns="" id="{FBCD2AD7-9349-4F5B-818C-D408CB7A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170" y="456875"/>
            <a:ext cx="10488595" cy="73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DF04ACD5-5292-4026-B6A7-05709B22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700" y="1671781"/>
            <a:ext cx="10489066" cy="608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7505" indent="-337505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012515" indent="-337505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687525" indent="-337505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2362535" indent="-337505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3037545" indent="-337505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3" name="Google Shape;114;gfc6179b51b_0_233">
            <a:extLst>
              <a:ext uri="{FF2B5EF4-FFF2-40B4-BE49-F238E27FC236}">
                <a16:creationId xmlns:a16="http://schemas.microsoft.com/office/drawing/2014/main" xmlns="" id="{2DDD1465-A3E6-4B07-B745-5ED6FBFF42EF}"/>
              </a:ext>
            </a:extLst>
          </p:cNvPr>
          <p:cNvSpPr/>
          <p:nvPr userDrawn="1"/>
        </p:nvSpPr>
        <p:spPr>
          <a:xfrm>
            <a:off x="317941" y="8975725"/>
            <a:ext cx="974725" cy="1463675"/>
          </a:xfrm>
          <a:custGeom>
            <a:avLst/>
            <a:gdLst/>
            <a:ahLst/>
            <a:cxnLst/>
            <a:rect l="l" t="t" r="r" b="b"/>
            <a:pathLst>
              <a:path w="974725" h="1463675" extrusionOk="0">
                <a:moveTo>
                  <a:pt x="487292" y="0"/>
                </a:moveTo>
                <a:lnTo>
                  <a:pt x="440536" y="2241"/>
                </a:lnTo>
                <a:lnTo>
                  <a:pt x="395000" y="8827"/>
                </a:lnTo>
                <a:lnTo>
                  <a:pt x="350893" y="19549"/>
                </a:lnTo>
                <a:lnTo>
                  <a:pt x="308422" y="34198"/>
                </a:lnTo>
                <a:lnTo>
                  <a:pt x="267796" y="52567"/>
                </a:lnTo>
                <a:lnTo>
                  <a:pt x="229223" y="74448"/>
                </a:lnTo>
                <a:lnTo>
                  <a:pt x="192911" y="99631"/>
                </a:lnTo>
                <a:lnTo>
                  <a:pt x="159070" y="127908"/>
                </a:lnTo>
                <a:lnTo>
                  <a:pt x="127906" y="159072"/>
                </a:lnTo>
                <a:lnTo>
                  <a:pt x="99629" y="192914"/>
                </a:lnTo>
                <a:lnTo>
                  <a:pt x="74446" y="229225"/>
                </a:lnTo>
                <a:lnTo>
                  <a:pt x="52566" y="267798"/>
                </a:lnTo>
                <a:lnTo>
                  <a:pt x="34198" y="308424"/>
                </a:lnTo>
                <a:lnTo>
                  <a:pt x="19548" y="350894"/>
                </a:lnTo>
                <a:lnTo>
                  <a:pt x="8827" y="395002"/>
                </a:lnTo>
                <a:lnTo>
                  <a:pt x="2241" y="440537"/>
                </a:lnTo>
                <a:lnTo>
                  <a:pt x="0" y="487292"/>
                </a:lnTo>
                <a:lnTo>
                  <a:pt x="58" y="1459353"/>
                </a:lnTo>
                <a:lnTo>
                  <a:pt x="170" y="1463612"/>
                </a:lnTo>
                <a:lnTo>
                  <a:pt x="974420" y="1463612"/>
                </a:lnTo>
                <a:lnTo>
                  <a:pt x="974531" y="1459353"/>
                </a:lnTo>
                <a:lnTo>
                  <a:pt x="974592" y="487292"/>
                </a:lnTo>
                <a:lnTo>
                  <a:pt x="972351" y="440536"/>
                </a:lnTo>
                <a:lnTo>
                  <a:pt x="965765" y="395001"/>
                </a:lnTo>
                <a:lnTo>
                  <a:pt x="955043" y="350893"/>
                </a:lnTo>
                <a:lnTo>
                  <a:pt x="940393" y="308422"/>
                </a:lnTo>
                <a:lnTo>
                  <a:pt x="922023" y="267796"/>
                </a:lnTo>
                <a:lnTo>
                  <a:pt x="900143" y="229223"/>
                </a:lnTo>
                <a:lnTo>
                  <a:pt x="874960" y="192912"/>
                </a:lnTo>
                <a:lnTo>
                  <a:pt x="846682" y="159070"/>
                </a:lnTo>
                <a:lnTo>
                  <a:pt x="815518" y="127907"/>
                </a:lnTo>
                <a:lnTo>
                  <a:pt x="781676" y="99630"/>
                </a:lnTo>
                <a:lnTo>
                  <a:pt x="745364" y="74447"/>
                </a:lnTo>
                <a:lnTo>
                  <a:pt x="706791" y="52567"/>
                </a:lnTo>
                <a:lnTo>
                  <a:pt x="666165" y="34198"/>
                </a:lnTo>
                <a:lnTo>
                  <a:pt x="623694" y="19549"/>
                </a:lnTo>
                <a:lnTo>
                  <a:pt x="579587" y="8827"/>
                </a:lnTo>
                <a:lnTo>
                  <a:pt x="534051" y="2241"/>
                </a:lnTo>
                <a:lnTo>
                  <a:pt x="487292" y="0"/>
                </a:lnTo>
                <a:close/>
              </a:path>
            </a:pathLst>
          </a:custGeom>
          <a:solidFill>
            <a:srgbClr val="8E90E5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ru-RU" sz="41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DEA347F7-6C24-46D5-BF2E-15A97569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069" y="9429661"/>
            <a:ext cx="894467" cy="555801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7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050" y="3242981"/>
            <a:ext cx="15300564" cy="2237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100" y="5915660"/>
            <a:ext cx="12600464" cy="2667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555802"/>
            <a:ext cx="15525572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2779007"/>
            <a:ext cx="15525572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9675778"/>
            <a:ext cx="405014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9675778"/>
            <a:ext cx="607522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9675778"/>
            <a:ext cx="405014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6A0B45F-ECDA-4A22-874D-35AB4A9401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1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</p:sldLayoutIdLst>
  <p:hf hdr="0" ftr="0" dt="0"/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tokar-olga-anatolevna" TargetMode="External"/><Relationship Id="rId2" Type="http://schemas.openxmlformats.org/officeDocument/2006/relationships/hyperlink" Target="mailto:tok.olka@yandex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outu.be/x_J3ru0_sxg?si=ltCkzRXwtRwARRyD" TargetMode="External"/><Relationship Id="rId5" Type="http://schemas.openxmlformats.org/officeDocument/2006/relationships/hyperlink" Target="https://ok.ru/profile/355337672239?utm_campaign=web_share&amp;utm_content=profile" TargetMode="External"/><Relationship Id="rId4" Type="http://schemas.openxmlformats.org/officeDocument/2006/relationships/hyperlink" Target="https://vk.com/lele4ka.tok5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356" y="2629563"/>
            <a:ext cx="10554165" cy="245681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вебинара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1702" y="490330"/>
            <a:ext cx="8960142" cy="15447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Уроки в музее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44556" y="4320207"/>
            <a:ext cx="7341704" cy="7023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Музейный урок «Пасха»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D:\ПАПКА ФОТОГРАФИЙ И ДОКУМЕНТОВ\Фотографии школьные\2010-11\СИХМ МАСТЕР-КЛАСС\100_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5" y="203586"/>
            <a:ext cx="5327374" cy="3995531"/>
          </a:xfrm>
          <a:prstGeom prst="rect">
            <a:avLst/>
          </a:prstGeom>
          <a:noFill/>
        </p:spPr>
      </p:pic>
      <p:pic>
        <p:nvPicPr>
          <p:cNvPr id="1027" name="Picture 3" descr="F:\МАМА 2\МАМА 2\4 класс\внеклассная работа\выставочный зал вов 1812 года13.04.12\DSC03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0"/>
            <a:ext cx="5769008" cy="43267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595653" y="4386470"/>
            <a:ext cx="5494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Великая отечественная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война 1812 года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F:\МАМА 2\МАМА 2\3 класс\музей 19.05.11\DSC0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03304"/>
            <a:ext cx="6321287" cy="42141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83027" y="9024730"/>
            <a:ext cx="307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Урок в СИХМ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20231013_11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4243" y="2478155"/>
            <a:ext cx="5084417" cy="3813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1861" y="6308034"/>
            <a:ext cx="3605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Троицкий храм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Users\я\Downloads\2021-12-29 12-44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8661" y="5671929"/>
            <a:ext cx="5596729" cy="4197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98" y="446772"/>
            <a:ext cx="15300564" cy="223770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Экскурсионные маршруты Духовного краеведения Подмосковья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D:\ПАПКА ФОТОГРАФИЙ И ДОКУМЕНТОВ\Фотографии школьные\2013 - 2014\духовная конференция и семинар 23.04.14\IMG_3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769" y="4358748"/>
            <a:ext cx="6228184" cy="4671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89634" y="8998226"/>
            <a:ext cx="5428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Маршрут ДКП «Сергий Радонежский в </a:t>
            </a:r>
          </a:p>
          <a:p>
            <a:r>
              <a:rPr lang="ru-RU" sz="2400" b="1" dirty="0" smtClean="0"/>
              <a:t>истории Серпуховского края»</a:t>
            </a:r>
            <a:endParaRPr lang="ru-RU" sz="2400" dirty="0"/>
          </a:p>
        </p:txBody>
      </p:sp>
      <p:pic>
        <p:nvPicPr>
          <p:cNvPr id="3074" name="Picture 2" descr="C:\Users\я\AppData\Local\Temp\Rar$DIa9188.4128\20231013_111240.jpg"/>
          <p:cNvPicPr>
            <a:picLocks noChangeAspect="1" noChangeArrowheads="1"/>
          </p:cNvPicPr>
          <p:nvPr/>
        </p:nvPicPr>
        <p:blipFill>
          <a:blip r:embed="rId3" cstate="print"/>
          <a:srcRect r="1867" b="18080"/>
          <a:stretch>
            <a:fillRect/>
          </a:stretch>
        </p:blipFill>
        <p:spPr bwMode="auto">
          <a:xfrm>
            <a:off x="344557" y="4412927"/>
            <a:ext cx="4572000" cy="50888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5287" y="9687338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Маршрут «Святыни родной земли»</a:t>
            </a:r>
            <a:endParaRPr lang="ru-RU" sz="2400" b="1" dirty="0"/>
          </a:p>
        </p:txBody>
      </p:sp>
      <p:pic>
        <p:nvPicPr>
          <p:cNvPr id="3075" name="Picture 3" descr="C:\Users\я\Desktop\ПРЕДМЕТНАЯ НЕДЕЛЯ по ДНВ 18.10.23\20231018_113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314" y="2527929"/>
            <a:ext cx="6206332" cy="46547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05669" y="7275444"/>
            <a:ext cx="5157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Экскурсия к разрушенной святыне </a:t>
            </a:r>
          </a:p>
          <a:p>
            <a:pPr algn="ctr"/>
            <a:r>
              <a:rPr lang="ru-RU" sz="2400" b="1" dirty="0" smtClean="0"/>
              <a:t>моей малой родины –</a:t>
            </a:r>
          </a:p>
          <a:p>
            <a:pPr algn="ctr"/>
            <a:r>
              <a:rPr lang="ru-RU" sz="2400" b="1" dirty="0" smtClean="0"/>
              <a:t>Покровскому храму в д. </a:t>
            </a:r>
            <a:r>
              <a:rPr lang="ru-RU" sz="2400" b="1" dirty="0" err="1" smtClean="0"/>
              <a:t>Мартьяново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96" y="4448929"/>
            <a:ext cx="17722367" cy="16470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Родословная </a:t>
            </a:r>
            <a:r>
              <a:rPr lang="ru-RU" sz="2400" b="1" dirty="0" err="1" smtClean="0">
                <a:solidFill>
                  <a:srgbClr val="7030A0"/>
                </a:solidFill>
              </a:rPr>
              <a:t>новомученика</a:t>
            </a:r>
            <a:r>
              <a:rPr lang="ru-RU" sz="2400" b="1" dirty="0" smtClean="0">
                <a:solidFill>
                  <a:srgbClr val="7030A0"/>
                </a:solidFill>
              </a:rPr>
              <a:t> отца Даниила                                                                                               Реконструкция Покровского храма в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макете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3" descr="C:\Users\я\Desktop\ПРЕДМЕТНАЯ НЕДЕЛЯ по ДНВ 18.10.23\20231018_135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1182" y="5605669"/>
            <a:ext cx="5589668" cy="4192251"/>
          </a:xfrm>
          <a:prstGeom prst="rect">
            <a:avLst/>
          </a:prstGeom>
          <a:noFill/>
        </p:spPr>
      </p:pic>
      <p:pic>
        <p:nvPicPr>
          <p:cNvPr id="8" name="Picture 5" descr="C:\Users\я\Desktop\ПРЕДМЕТНАЯ НЕДЕЛЯ по ДНВ 18.10.23\20231020_14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1182" y="838735"/>
            <a:ext cx="5331076" cy="3998307"/>
          </a:xfrm>
          <a:prstGeom prst="rect">
            <a:avLst/>
          </a:prstGeom>
          <a:noFill/>
        </p:spPr>
      </p:pic>
      <p:pic>
        <p:nvPicPr>
          <p:cNvPr id="2050" name="Picture 2" descr="C:\Users\я\Desktop\ПРЕДМЕТНАЯ НЕДЕЛЯ по ДНВ 18.10.23\20231018_132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91" y="808460"/>
            <a:ext cx="4982714" cy="3737035"/>
          </a:xfrm>
          <a:prstGeom prst="rect">
            <a:avLst/>
          </a:prstGeom>
          <a:noFill/>
        </p:spPr>
      </p:pic>
      <p:pic>
        <p:nvPicPr>
          <p:cNvPr id="2051" name="Picture 3" descr="C:\Users\я\Desktop\ПРЕДМЕТНАЯ НЕДЕЛЯ по ДНВ 18.10.23\20231018_132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16" y="5340626"/>
            <a:ext cx="5866295" cy="43997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5287" y="9793357"/>
            <a:ext cx="561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Открытки «Возродим Покровский храм!»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3966" y="0"/>
            <a:ext cx="912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Исследовательская работа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Рисунок 10" descr="20231018_110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9270" y="2603142"/>
            <a:ext cx="5391509" cy="4043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1287" y="6983896"/>
            <a:ext cx="5263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Экскурсия в Казанский храм деревни </a:t>
            </a:r>
          </a:p>
          <a:p>
            <a:r>
              <a:rPr lang="ru-RU" sz="2400" b="1" dirty="0" smtClean="0"/>
              <a:t>Новинки, в котором находится</a:t>
            </a:r>
          </a:p>
          <a:p>
            <a:r>
              <a:rPr lang="ru-RU" sz="2400" b="1" dirty="0" smtClean="0"/>
              <a:t>Икона </a:t>
            </a:r>
            <a:r>
              <a:rPr lang="ru-RU" sz="2400" b="1" dirty="0" err="1" smtClean="0"/>
              <a:t>священномученика</a:t>
            </a:r>
            <a:r>
              <a:rPr lang="ru-RU" sz="2400" b="1" dirty="0" smtClean="0"/>
              <a:t> Даниила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170" y="251600"/>
            <a:ext cx="10488595" cy="19317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Мои контакты: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947700" y="2817845"/>
            <a:ext cx="10489066" cy="37100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Электронная почта : </a:t>
            </a:r>
            <a:r>
              <a:rPr lang="en-US" dirty="0" smtClean="0">
                <a:hlinkClick r:id="rId2"/>
              </a:rPr>
              <a:t>tok.olka@yandex.ru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Ссылки на мою страницу в социальных сетях: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https://nsportal.ru/tokar-olga-anatolevna</a:t>
            </a:r>
            <a:endParaRPr lang="ru-RU" u="sng" dirty="0" smtClean="0"/>
          </a:p>
          <a:p>
            <a:r>
              <a:rPr lang="ru-RU" b="1" u="sng" dirty="0" smtClean="0">
                <a:hlinkClick r:id="rId4"/>
              </a:rPr>
              <a:t>https://vk.com/lele4ka.tok55</a:t>
            </a:r>
            <a:endParaRPr lang="ru-RU" dirty="0" smtClean="0"/>
          </a:p>
          <a:p>
            <a:r>
              <a:rPr lang="en-US" b="1" u="sng" dirty="0" smtClean="0">
                <a:hlinkClick r:id="rId5"/>
              </a:rPr>
              <a:t>https</a:t>
            </a:r>
            <a:r>
              <a:rPr lang="ru-RU" b="1" u="sng" dirty="0" smtClean="0">
                <a:hlinkClick r:id="rId5"/>
              </a:rPr>
              <a:t>://</a:t>
            </a:r>
            <a:r>
              <a:rPr lang="en-US" b="1" u="sng" dirty="0" smtClean="0">
                <a:hlinkClick r:id="rId5"/>
              </a:rPr>
              <a:t>ok</a:t>
            </a:r>
            <a:r>
              <a:rPr lang="ru-RU" b="1" u="sng" dirty="0" smtClean="0">
                <a:hlinkClick r:id="rId5"/>
              </a:rPr>
              <a:t>.</a:t>
            </a:r>
            <a:r>
              <a:rPr lang="en-US" b="1" u="sng" dirty="0" err="1" smtClean="0">
                <a:hlinkClick r:id="rId5"/>
              </a:rPr>
              <a:t>ru</a:t>
            </a:r>
            <a:r>
              <a:rPr lang="ru-RU" b="1" u="sng" dirty="0" smtClean="0">
                <a:hlinkClick r:id="rId5"/>
              </a:rPr>
              <a:t>/</a:t>
            </a:r>
            <a:r>
              <a:rPr lang="en-US" b="1" u="sng" dirty="0" smtClean="0">
                <a:hlinkClick r:id="rId5"/>
              </a:rPr>
              <a:t>profile</a:t>
            </a:r>
            <a:r>
              <a:rPr lang="ru-RU" b="1" u="sng" dirty="0" smtClean="0">
                <a:hlinkClick r:id="rId5"/>
              </a:rPr>
              <a:t>/355337672239?</a:t>
            </a:r>
            <a:r>
              <a:rPr lang="en-US" b="1" u="sng" dirty="0" err="1" smtClean="0">
                <a:hlinkClick r:id="rId5"/>
              </a:rPr>
              <a:t>utm</a:t>
            </a:r>
            <a:r>
              <a:rPr lang="ru-RU" b="1" u="sng" dirty="0" smtClean="0">
                <a:hlinkClick r:id="rId5"/>
              </a:rPr>
              <a:t>_</a:t>
            </a:r>
            <a:r>
              <a:rPr lang="en-US" b="1" u="sng" dirty="0" smtClean="0">
                <a:hlinkClick r:id="rId5"/>
              </a:rPr>
              <a:t>campaign</a:t>
            </a:r>
            <a:r>
              <a:rPr lang="ru-RU" b="1" u="sng" dirty="0" smtClean="0">
                <a:hlinkClick r:id="rId5"/>
              </a:rPr>
              <a:t>=</a:t>
            </a:r>
            <a:r>
              <a:rPr lang="en-US" b="1" u="sng" dirty="0" smtClean="0">
                <a:hlinkClick r:id="rId5"/>
              </a:rPr>
              <a:t>web</a:t>
            </a:r>
            <a:r>
              <a:rPr lang="ru-RU" b="1" u="sng" dirty="0" smtClean="0">
                <a:hlinkClick r:id="rId5"/>
              </a:rPr>
              <a:t>_</a:t>
            </a:r>
            <a:r>
              <a:rPr lang="en-US" b="1" u="sng" dirty="0" smtClean="0">
                <a:hlinkClick r:id="rId5"/>
              </a:rPr>
              <a:t>share</a:t>
            </a:r>
            <a:r>
              <a:rPr lang="ru-RU" b="1" u="sng" dirty="0" smtClean="0">
                <a:hlinkClick r:id="rId5"/>
              </a:rPr>
              <a:t>&amp;</a:t>
            </a:r>
            <a:r>
              <a:rPr lang="en-US" b="1" u="sng" dirty="0" err="1" smtClean="0">
                <a:hlinkClick r:id="rId5"/>
              </a:rPr>
              <a:t>utm</a:t>
            </a:r>
            <a:r>
              <a:rPr lang="ru-RU" b="1" u="sng" dirty="0" smtClean="0">
                <a:hlinkClick r:id="rId5"/>
              </a:rPr>
              <a:t>_</a:t>
            </a:r>
            <a:r>
              <a:rPr lang="en-US" b="1" u="sng" dirty="0" smtClean="0">
                <a:hlinkClick r:id="rId5"/>
              </a:rPr>
              <a:t>content</a:t>
            </a:r>
            <a:r>
              <a:rPr lang="ru-RU" b="1" u="sng" dirty="0" smtClean="0">
                <a:hlinkClick r:id="rId5"/>
              </a:rPr>
              <a:t>=</a:t>
            </a:r>
            <a:r>
              <a:rPr lang="en-US" b="1" u="sng" dirty="0" smtClean="0">
                <a:hlinkClick r:id="rId5"/>
              </a:rPr>
              <a:t>profile</a:t>
            </a:r>
            <a:endParaRPr lang="ru-RU" b="1" u="sng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https://youtu.be/x_J3ru0_sxg?si=ltCkzRXwtRwARRyD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3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2535" y="4450340"/>
            <a:ext cx="3713582" cy="1026367"/>
          </a:xfrm>
          <a:prstGeom prst="rect">
            <a:avLst/>
          </a:prstGeom>
        </p:spPr>
        <p:txBody>
          <a:bodyPr/>
          <a:lstStyle>
            <a:lvl1pPr marL="337505" indent="-337505" algn="l" defTabSz="1350020" rtl="0" eaLnBrk="1" latinLnBrk="0" hangingPunct="1">
              <a:lnSpc>
                <a:spcPct val="90000"/>
              </a:lnSpc>
              <a:spcBef>
                <a:spcPts val="1476"/>
              </a:spcBef>
              <a:buFont typeface="Arial" panose="020B0604020202020204" pitchFamily="34" charset="0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251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752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6253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754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1255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756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6257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3758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011478" y="2248314"/>
            <a:ext cx="7167804" cy="3556137"/>
          </a:xfrm>
          <a:prstGeom prst="rect">
            <a:avLst/>
          </a:prstGeom>
        </p:spPr>
        <p:txBody>
          <a:bodyPr/>
          <a:lstStyle>
            <a:lvl1pPr marL="337505" indent="-337505" algn="l" defTabSz="1350020" rtl="0" eaLnBrk="1" latinLnBrk="0" hangingPunct="1">
              <a:lnSpc>
                <a:spcPct val="90000"/>
              </a:lnSpc>
              <a:spcBef>
                <a:spcPts val="1476"/>
              </a:spcBef>
              <a:buFont typeface="Arial" panose="020B0604020202020204" pitchFamily="34" charset="0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251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752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6253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754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1255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756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6257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3758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Токарь Ольга Анатольевна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Туровская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СОШ»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о. Серпухов Московской области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классов,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ОРКСЭ, ОДНКНР, ДКП.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665368" y="6521736"/>
            <a:ext cx="7923244" cy="1894476"/>
          </a:xfrm>
          <a:prstGeom prst="rect">
            <a:avLst/>
          </a:prstGeom>
        </p:spPr>
        <p:txBody>
          <a:bodyPr/>
          <a:lstStyle>
            <a:lvl1pPr marL="337505" indent="-337505" algn="l" defTabSz="1350020" rtl="0" eaLnBrk="1" latinLnBrk="0" hangingPunct="1">
              <a:lnSpc>
                <a:spcPct val="90000"/>
              </a:lnSpc>
              <a:spcBef>
                <a:spcPts val="1476"/>
              </a:spcBef>
              <a:buFont typeface="Arial" panose="020B0604020202020204" pitchFamily="34" charset="0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251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752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6253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754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1255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756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6257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3758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8226" y="6374296"/>
            <a:ext cx="7796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педагогической работы – 37 лет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Сельский учитель начальной школы.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второму высшему образованию –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Психолог, преподаватель психологии.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ПАПКА ФОТОГРАФИЙ И ДОКУМЕНТОВ\Screenshot_20231026_163530_Gallery.jpg"/>
          <p:cNvPicPr>
            <a:picLocks noChangeAspect="1" noChangeArrowheads="1"/>
          </p:cNvPicPr>
          <p:nvPr/>
        </p:nvPicPr>
        <p:blipFill>
          <a:blip r:embed="rId2" cstate="print"/>
          <a:srcRect t="19188" r="-417" b="19362"/>
          <a:stretch>
            <a:fillRect/>
          </a:stretch>
        </p:blipFill>
        <p:spPr bwMode="auto">
          <a:xfrm>
            <a:off x="1578700" y="530085"/>
            <a:ext cx="3470378" cy="4719242"/>
          </a:xfrm>
          <a:prstGeom prst="rect">
            <a:avLst/>
          </a:prstGeom>
          <a:noFill/>
        </p:spPr>
      </p:pic>
      <p:pic>
        <p:nvPicPr>
          <p:cNvPr id="11" name="Picture 2" descr="C:\Users\я\Desktop\ПРЕДМЕТНАЯ НЕДЕЛЯ по ДНВ 18.10.23\20231018_09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075" y="5658678"/>
            <a:ext cx="5972313" cy="447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9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21" y="1078103"/>
            <a:ext cx="16137992" cy="381654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Тема: Развитие мотивации на уроках духовно – нравственного цикла (православная культура)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  «Основы религиозных культур и светской этики»</a:t>
            </a:r>
            <a:br>
              <a:rPr lang="ru-RU" b="1" dirty="0" smtClean="0"/>
            </a:br>
            <a:r>
              <a:rPr lang="ru-RU" b="1" dirty="0" smtClean="0"/>
              <a:t>«Основы православной культуры»</a:t>
            </a:r>
            <a:br>
              <a:rPr lang="ru-RU" b="1" dirty="0" smtClean="0"/>
            </a:br>
            <a:r>
              <a:rPr lang="ru-RU" b="1" dirty="0" smtClean="0"/>
              <a:t>«Основы духовно – нравственной культуры народов России», «Духовное краеведение Подмосковья»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08383" y="4465983"/>
            <a:ext cx="16601879" cy="5702071"/>
          </a:xfrm>
        </p:spPr>
        <p:txBody>
          <a:bodyPr>
            <a:normAutofit fontScale="40000" lnSpcReduction="20000"/>
          </a:bodyPr>
          <a:lstStyle/>
          <a:p>
            <a:r>
              <a:rPr lang="ru-RU" sz="6200" b="1" dirty="0" smtClean="0"/>
              <a:t>Цель: поделиться опытом работы по формированию устойчивой мотивации к предметам духовно – нравственного цикла посредством применения инновационных технологий.</a:t>
            </a:r>
          </a:p>
          <a:p>
            <a:pPr>
              <a:buNone/>
            </a:pPr>
            <a:r>
              <a:rPr lang="ru-RU" sz="6200" b="1" dirty="0" smtClean="0"/>
              <a:t>План.</a:t>
            </a:r>
          </a:p>
          <a:p>
            <a:pPr lvl="0">
              <a:buNone/>
            </a:pPr>
            <a:r>
              <a:rPr lang="ru-RU" sz="6200" b="1" dirty="0" smtClean="0"/>
              <a:t>1. Вступление. О методах, применяемых в практической деятельности учителя ДКП и ОПК для создания устойчивой мотивации.</a:t>
            </a:r>
          </a:p>
          <a:p>
            <a:pPr lvl="0">
              <a:buNone/>
            </a:pPr>
            <a:r>
              <a:rPr lang="ru-RU" sz="6200" b="1" dirty="0" smtClean="0"/>
              <a:t>2. Основная часть.</a:t>
            </a:r>
          </a:p>
          <a:p>
            <a:pPr lvl="0">
              <a:buNone/>
            </a:pPr>
            <a:r>
              <a:rPr lang="ru-RU" sz="6200" b="1" dirty="0" smtClean="0"/>
              <a:t> · Интерактивные методы обучения</a:t>
            </a:r>
          </a:p>
          <a:p>
            <a:r>
              <a:rPr lang="ru-RU" sz="6200" b="1" dirty="0" smtClean="0"/>
              <a:t> Технология проблемного обучения и критического мышления</a:t>
            </a:r>
          </a:p>
          <a:p>
            <a:r>
              <a:rPr lang="ru-RU" sz="6200" b="1" dirty="0" smtClean="0"/>
              <a:t> Метод театрализации на уроках ОРКСЭ и внеурочной деятельности</a:t>
            </a:r>
          </a:p>
          <a:p>
            <a:r>
              <a:rPr lang="ru-RU" sz="6200" b="1" dirty="0" smtClean="0"/>
              <a:t> Проектные технологии в курсах ОРКСЭ, ОДНКНР и ДКП.</a:t>
            </a:r>
          </a:p>
          <a:p>
            <a:r>
              <a:rPr lang="ru-RU" sz="6200" b="1" dirty="0" err="1" smtClean="0"/>
              <a:t>Экскурсионно</a:t>
            </a:r>
            <a:r>
              <a:rPr lang="ru-RU" sz="6200" b="1" dirty="0" smtClean="0"/>
              <a:t>- поисковая деятельность обучающихся как один из эффективных методов повышения мотивации.</a:t>
            </a:r>
          </a:p>
          <a:p>
            <a:r>
              <a:rPr lang="ru-RU" sz="6200" b="1" dirty="0" smtClean="0"/>
              <a:t>- Работа с одаренными обучающимися посредством применения </a:t>
            </a:r>
            <a:r>
              <a:rPr lang="ru-RU" sz="6200" b="1" dirty="0" err="1" smtClean="0"/>
              <a:t>онлайн</a:t>
            </a:r>
            <a:r>
              <a:rPr lang="ru-RU" sz="6200" b="1" dirty="0" smtClean="0"/>
              <a:t> – ресурсов и ЭОР.</a:t>
            </a:r>
          </a:p>
          <a:p>
            <a:pPr lvl="0">
              <a:buNone/>
            </a:pPr>
            <a:r>
              <a:rPr lang="ru-RU" sz="6200" b="1" dirty="0" smtClean="0"/>
              <a:t>3. Заключение. Выводы.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034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1A09DE8-36F2-470E-B363-CB0FE843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9309" y="718816"/>
            <a:ext cx="10554165" cy="4285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Пробить сердце. Вот глубокое рассуждение: ибо что такое «пробить сердце»? </a:t>
            </a:r>
            <a:br>
              <a:rPr lang="ru-RU" b="1" dirty="0" smtClean="0"/>
            </a:br>
            <a:r>
              <a:rPr lang="ru-RU" b="1" dirty="0" smtClean="0"/>
              <a:t>—Привить нравственность, жажду нравственности.</a:t>
            </a:r>
            <a:br>
              <a:rPr lang="ru-RU" b="1" dirty="0" smtClean="0"/>
            </a:br>
            <a:r>
              <a:rPr lang="ru-RU" b="1" dirty="0" smtClean="0"/>
              <a:t>Ф. М. Достоевский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8833" y="3149757"/>
            <a:ext cx="5715080" cy="64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8" y="238540"/>
            <a:ext cx="16681392" cy="970422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«Все наши замыслы, все поиски и построения превращаются в прах, если у ученика нет желания учиться» 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В.А. Сухомлинский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98782" y="2284053"/>
            <a:ext cx="14762922" cy="381654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это процесс побуждения себя и других к деятельности для достижения необходимых целей.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Содержимое 8" descr="сухомл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8435" y="4458759"/>
            <a:ext cx="3906181" cy="54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035" y="336127"/>
            <a:ext cx="17360348" cy="968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1350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96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методы обучения для развития духовно – нравственного воспитания: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и парная работа </a:t>
            </a:r>
          </a:p>
          <a:p>
            <a:pPr lvl="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обязательное условие </a:t>
            </a: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коммуникативных навыков. </a:t>
            </a:r>
          </a:p>
          <a:p>
            <a:pPr lvl="0" algn="l">
              <a:buFontTx/>
              <a:buChar char="-"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Tx/>
              <a:buChar char="-"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-Проектные работы </a:t>
            </a: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«Маршрутами Духовного </a:t>
            </a: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краеведения Подмосковья» </a:t>
            </a:r>
          </a:p>
          <a:p>
            <a:pPr lvl="0" algn="l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-Театрализация</a:t>
            </a:r>
          </a:p>
          <a:p>
            <a:pPr lvl="0" algn="l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-Работа с документами и</a:t>
            </a:r>
          </a:p>
          <a:p>
            <a:pPr lvl="0"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различными источниками информации.</a:t>
            </a:r>
          </a:p>
          <a:p>
            <a:pPr lvl="0" algn="l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D:\ПАПКА ФОТОГРАФИЙ И ДОКУМЕНТОВ\Фотографии школьные\2015 -2016\урок чудеса рождественской ночи\DSC06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579" y="1333263"/>
            <a:ext cx="4169436" cy="3127077"/>
          </a:xfrm>
          <a:prstGeom prst="rect">
            <a:avLst/>
          </a:prstGeom>
          <a:noFill/>
        </p:spPr>
      </p:pic>
      <p:pic>
        <p:nvPicPr>
          <p:cNvPr id="2050" name="Picture 2" descr="F:\МАМА\Духовное краеведение\Фотографии с мероприятий\ДУХОВНАЯ КОНФЕРЕНЦИЯ\100_2464.JPG"/>
          <p:cNvPicPr>
            <a:picLocks noChangeAspect="1" noChangeArrowheads="1"/>
          </p:cNvPicPr>
          <p:nvPr/>
        </p:nvPicPr>
        <p:blipFill>
          <a:blip r:embed="rId3" cstate="print"/>
          <a:srcRect t="15849" r="170" b="45040"/>
          <a:stretch>
            <a:fillRect/>
          </a:stretch>
        </p:blipFill>
        <p:spPr bwMode="auto">
          <a:xfrm>
            <a:off x="8927278" y="4412974"/>
            <a:ext cx="5226043" cy="2729948"/>
          </a:xfrm>
          <a:prstGeom prst="rect">
            <a:avLst/>
          </a:prstGeom>
          <a:noFill/>
        </p:spPr>
      </p:pic>
      <p:pic>
        <p:nvPicPr>
          <p:cNvPr id="8" name="Picture 2" descr="D:\ПАПКА ФОТОГРАФИЙ И ДОКУМЕНТОВ\Фотографии школьные\2015 -2016\урок чудеса рождественской ночи\DSC06758.JPG"/>
          <p:cNvPicPr>
            <a:picLocks noChangeAspect="1" noChangeArrowheads="1"/>
          </p:cNvPicPr>
          <p:nvPr/>
        </p:nvPicPr>
        <p:blipFill>
          <a:blip r:embed="rId4" cstate="print"/>
          <a:srcRect l="-1490" t="34285"/>
          <a:stretch>
            <a:fillRect/>
          </a:stretch>
        </p:blipFill>
        <p:spPr bwMode="auto">
          <a:xfrm>
            <a:off x="11688418" y="7169427"/>
            <a:ext cx="6124542" cy="2974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9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Cj04122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7698" cy="416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o640312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823" y="1"/>
            <a:ext cx="8040920" cy="7411491"/>
          </a:xfrm>
          <a:prstGeom prst="rect">
            <a:avLst/>
          </a:prstGeom>
          <a:noFill/>
        </p:spPr>
      </p:pic>
      <p:pic>
        <p:nvPicPr>
          <p:cNvPr id="13318" name="Picture 6" descr="908564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4842" y="5657092"/>
            <a:ext cx="5365822" cy="4782308"/>
          </a:xfrm>
          <a:prstGeom prst="rect">
            <a:avLst/>
          </a:prstGeom>
          <a:noFill/>
        </p:spPr>
      </p:pic>
      <p:pic>
        <p:nvPicPr>
          <p:cNvPr id="13319" name="Picture 7" descr="mo640312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823" y="1"/>
            <a:ext cx="8040920" cy="74114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8643" y="7960005"/>
            <a:ext cx="8248177" cy="2380086"/>
          </a:xfrm>
          <a:prstGeom prst="rect">
            <a:avLst/>
          </a:prstGeom>
          <a:noFill/>
        </p:spPr>
        <p:txBody>
          <a:bodyPr wrap="none" lIns="162507" tIns="81254" rIns="162507" bIns="81254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Внеурочное занятие в 1 классе на тему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«Имена, имена, имена…»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Началось с поиска проблемы: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«Что объединяет все эти картины?»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B45F-ECDA-4A22-874D-35AB4A9401B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4588" y="288923"/>
            <a:ext cx="9904702" cy="38165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50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96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</a:t>
            </a:r>
          </a:p>
          <a:p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81943" y="4590661"/>
            <a:ext cx="14954823" cy="5391863"/>
          </a:xfrm>
          <a:prstGeom prst="rect">
            <a:avLst/>
          </a:prstGeom>
        </p:spPr>
        <p:txBody>
          <a:bodyPr/>
          <a:lstStyle>
            <a:lvl1pPr marL="337505" indent="-337505" algn="l" defTabSz="1350020" rtl="0" eaLnBrk="1" latinLnBrk="0" hangingPunct="1">
              <a:lnSpc>
                <a:spcPct val="90000"/>
              </a:lnSpc>
              <a:spcBef>
                <a:spcPts val="1476"/>
              </a:spcBef>
              <a:buFont typeface="Arial" panose="020B0604020202020204" pitchFamily="34" charset="0"/>
              <a:buChar char="•"/>
              <a:defRPr sz="413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01251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68752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5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36253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303754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712555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756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6257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37586" indent="-337505" algn="l" defTabSz="1350020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89701" y="7076663"/>
            <a:ext cx="181903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Прием критического мышления </a:t>
            </a:r>
            <a:r>
              <a:rPr lang="ru-RU" sz="4000" b="1" dirty="0" err="1" smtClean="0"/>
              <a:t>инсерт</a:t>
            </a:r>
            <a:r>
              <a:rPr lang="ru-RU" sz="4000" b="1" dirty="0" smtClean="0"/>
              <a:t>:</a:t>
            </a:r>
          </a:p>
          <a:p>
            <a:r>
              <a:rPr lang="ru-RU" sz="4000" b="1" dirty="0" smtClean="0"/>
              <a:t>V</a:t>
            </a:r>
            <a:r>
              <a:rPr lang="ru-RU" sz="4000" b="1" dirty="0" smtClean="0">
                <a:solidFill>
                  <a:schemeClr val="bg1"/>
                </a:solidFill>
              </a:rPr>
              <a:t>- если то, что вы читаете, соответствует тому, что вы знаете;</a:t>
            </a:r>
          </a:p>
          <a:p>
            <a:r>
              <a:rPr lang="ru-RU" sz="4000" b="1" dirty="0" smtClean="0"/>
              <a:t>+ </a:t>
            </a:r>
            <a:r>
              <a:rPr lang="ru-RU" sz="4000" b="1" dirty="0" smtClean="0">
                <a:solidFill>
                  <a:schemeClr val="bg1"/>
                </a:solidFill>
              </a:rPr>
              <a:t>-  если то, что вы читаете, является для вас новым;</a:t>
            </a:r>
          </a:p>
          <a:p>
            <a:r>
              <a:rPr lang="ru-RU" sz="4000" b="1" dirty="0" smtClean="0"/>
              <a:t>?</a:t>
            </a:r>
            <a:r>
              <a:rPr lang="ru-RU" sz="4000" b="1" dirty="0" smtClean="0">
                <a:solidFill>
                  <a:schemeClr val="bg1"/>
                </a:solidFill>
              </a:rPr>
              <a:t>-  если вы хотели бы получить более подробные сведения по данному вопросу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 descr="D:\ПАПКА ФОТОГРАФИЙ И ДОКУМЕНТОВ\Фотографии школьные\2015 -2016\урок чудеса рождественской ночи\DSC06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61" y="1324862"/>
            <a:ext cx="6981664" cy="5236248"/>
          </a:xfrm>
          <a:prstGeom prst="rect">
            <a:avLst/>
          </a:prstGeom>
          <a:noFill/>
        </p:spPr>
      </p:pic>
      <p:pic>
        <p:nvPicPr>
          <p:cNvPr id="1026" name="Picture 2" descr="C:\Users\я\Desktop\ПРЕДМЕТНАЯ НЕДЕЛЯ по ДНВ 18.10.23\20231018_10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8644" y="644117"/>
            <a:ext cx="4608478" cy="6147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84" y="1696278"/>
            <a:ext cx="4229115" cy="154479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Синквейн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9026" y="3636287"/>
            <a:ext cx="8113674" cy="3625904"/>
          </a:xfrm>
        </p:spPr>
        <p:txBody>
          <a:bodyPr>
            <a:normAutofit/>
          </a:bodyPr>
          <a:lstStyle/>
          <a:p>
            <a:pPr marL="457200"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1……</a:t>
            </a:r>
            <a:endParaRPr lang="ru-RU" sz="4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0"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2. Святой, </a:t>
            </a:r>
            <a:r>
              <a:rPr lang="ru-RU" sz="4400" b="1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Мирликийский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lang="ru-RU" sz="4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0"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3.Помогает,спасает,защищает.</a:t>
            </a:r>
            <a:endParaRPr lang="ru-RU" sz="4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0"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4.Прообраз Дедушки Мороза</a:t>
            </a:r>
            <a:endParaRPr lang="ru-RU" sz="4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0"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5.Чудотворец.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F:\МАМА\Духовное краеведение\РОЖДЕСТВЕНСКИЕ ЧТЕНИЯ\РЧ 2018 год\николай угодник\20181206_125012.jpg"/>
          <p:cNvPicPr>
            <a:picLocks noChangeAspect="1" noChangeArrowheads="1"/>
          </p:cNvPicPr>
          <p:nvPr/>
        </p:nvPicPr>
        <p:blipFill>
          <a:blip r:embed="rId2" cstate="print"/>
          <a:srcRect l="9195" t="29545" r="14815" b="15909"/>
          <a:stretch>
            <a:fillRect/>
          </a:stretch>
        </p:blipFill>
        <p:spPr bwMode="auto">
          <a:xfrm>
            <a:off x="7951305" y="1281200"/>
            <a:ext cx="8772938" cy="342071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2507" r="12774" b="1372"/>
          <a:stretch>
            <a:fillRect/>
          </a:stretch>
        </p:blipFill>
        <p:spPr bwMode="auto">
          <a:xfrm>
            <a:off x="7911549" y="4609272"/>
            <a:ext cx="8892208" cy="501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98296" y="9607825"/>
            <a:ext cx="873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Никольские храмы в Серпуховском благочинии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3094" y="0"/>
            <a:ext cx="16777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Краеведческая конференция обучающихся 8 – 9 классов</a:t>
            </a:r>
            <a:r>
              <a:rPr lang="ru-RU" sz="2800" dirty="0" smtClean="0"/>
              <a:t> </a:t>
            </a:r>
            <a:r>
              <a:rPr lang="ru-RU" sz="2800" b="1" dirty="0" smtClean="0"/>
              <a:t>в рамках Муниципальных  Рождественских образовательных чтений</a:t>
            </a:r>
            <a:r>
              <a:rPr lang="ru-RU" sz="2800" dirty="0" smtClean="0"/>
              <a:t> </a:t>
            </a:r>
            <a:r>
              <a:rPr lang="ru-RU" sz="2800" b="1" dirty="0" smtClean="0"/>
              <a:t>на тему: «Маршрутами духовного краеведения Подмосковья. Святыни Серпуховской земли, связанные с именем Святителя </a:t>
            </a:r>
            <a:r>
              <a:rPr lang="ru-RU" sz="2800" b="1" dirty="0" err="1" smtClean="0"/>
              <a:t>НиколаяМирликийского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520</Words>
  <Application>Microsoft Office PowerPoint</Application>
  <PresentationFormat>Произвольный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вебинара</vt:lpstr>
      <vt:lpstr>Презентация PowerPoint</vt:lpstr>
      <vt:lpstr>Тема: Развитие мотивации на уроках духовно – нравственного цикла (православная культура):   «Основы религиозных культур и светской этики» «Основы православной культуры» «Основы духовно – нравственной культуры народов России», «Духовное краеведение Подмосковья» </vt:lpstr>
      <vt:lpstr>«Пробить сердце. Вот глубокое рассуждение: ибо что такое «пробить сердце»?  —Привить нравственность, жажду нравственности. Ф. М. Достоевский </vt:lpstr>
      <vt:lpstr>Мотивация – это процесс побуждения себя и других к деятельности для достижения необходимых целей. </vt:lpstr>
      <vt:lpstr>Презентация PowerPoint</vt:lpstr>
      <vt:lpstr>Презентация PowerPoint</vt:lpstr>
      <vt:lpstr>Презентация PowerPoint</vt:lpstr>
      <vt:lpstr>Синквейн </vt:lpstr>
      <vt:lpstr>Уроки в музее</vt:lpstr>
      <vt:lpstr>Экскурсионные маршруты Духовного краеведения Подмосковья  </vt:lpstr>
      <vt:lpstr>Родословная новомученика отца Даниила                                                                                               Реконструкция Покровского храма в                                                                                                                                                                                 макете</vt:lpstr>
      <vt:lpstr>Мои контакты: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УМЦ</cp:lastModifiedBy>
  <cp:revision>57</cp:revision>
  <dcterms:created xsi:type="dcterms:W3CDTF">2022-07-22T21:22:01Z</dcterms:created>
  <dcterms:modified xsi:type="dcterms:W3CDTF">2025-06-04T13:40:26Z</dcterms:modified>
</cp:coreProperties>
</file>